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Cassiane - Todo Poderoso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Feche os teus olhos neste lugar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eleve o pensamento nas alturas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pela fé toque em Jesus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Mas pra isso é preciso o romper</a:t>
            </a:r>
          </a:p>
          <a:p>
            <a:pPr algn="ctr">
              <a:defRPr sz="4200"/>
            </a:pPr>
            <a:r>
              <a:t>da multidão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tua cura acontecerá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Quanto tempo esperou, não pare agora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Apenas um toque irá mudar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destino de tua vida, a tua história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Jesus, o Filho de Davi está passando</a:t>
            </a:r>
          </a:p>
          <a:p>
            <a:pPr algn="ctr">
              <a:defRPr sz="4200"/>
            </a:pPr>
            <a:r>
              <a:t>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Até a orla do vestido d'Ele faz curar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Pois há virtude e há unção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Toque agora, estenda a mão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Todo Poderoso está 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Cristo já está passando 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Rompe a multidão e toque n'Ele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Virtude sairá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O Todo Poderoso está 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Cristo já está passando 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Estenda a tua mão e toque n'Ele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vai te curar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Um certo dia, uma mulher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Já não tinha esperança, ela chorava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Ouviu falar o nome de Jesus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Esse nome poderoso que curava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esperança nela voltou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Pois naquela hora ali, Jesus passava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Mas existia uma multidão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ela rompeu, tocou n'Ele e foi curada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Jesus, o Filho de Davi está passando</a:t>
            </a:r>
          </a:p>
          <a:p>
            <a:pPr algn="ctr">
              <a:defRPr sz="4200"/>
            </a:pPr>
            <a:r>
              <a:t>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Até a orla do vestido d'Ele faz curar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Pois há virtude e há unção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Toque agora, estenda a mão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Todo Poderoso está aqui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Cristo já está passando 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Rompe a multidão e toque n'Ele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Virtude sairá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Todo Poderoso está 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Cristo já está passando 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Estenda a tua mão e toque n'Ele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Ele vai te curar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Todo Poderoso está 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Cristo já está passando 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Rompe a multidão e toque n'Ele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Virtude sairá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Todo Poderoso está aqui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Cristo já está passando 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Estenda a tua mão e toque n'Ele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vai te curar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(Receba a cura neste lugar)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Receba já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Todo Poderoso está aqui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