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Seja Adorado</a:t>
            </a:r>
            <a:br/>
            <a:r>
              <a:t>Ministério Sarando a Terra Ferida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face é como um leão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Seus olhos como chamas de fogo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Seus pés reluzentes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Suas mãos poderosas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Bendito é o Cordeiro de Deus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Bendito é o Cordeiro de Deus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Sua face é como um leão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Seus olhos como chamas de fogo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Seus pés reluzentes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Suas mãos poderosas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Bendito é o Cordeiro de Deus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Bendito é o Cordeiro de Deus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Seja adorado Aquele que está entre nós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Adorado no Seu santo monte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Seja adorado o Cristo, o Filho de Deus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Para sempre e sempre amém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Pelos séculos dos séculos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Seja adorado Aquele que está entre nós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Adorado no Seu santo monte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Seja adorado o Cristo, o Filho de Deus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Para sempre e sempre amém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Pelos séculos dos séculos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Santo é o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Santo é o Senhor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Santo é o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Santo é o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 face é como um leão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Seus olhos como chama de fogo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Seus pés reluzentes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Suas mãos poderosas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Bendito é o Cordeiro de Deus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Bendito é o Cordeiro de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Seja adorado Aquele que está entre nós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Adorado no Seu santo monte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Seja adorado o Cristo, o Filho de Deus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Para sempre e sempre amém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Pelos séculos dos séculos amém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Seja adorado Aquele que está entre nós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Adorado no Seu santo monte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Seja adorado o Cristo, o Filho de Deus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Para sempre e sempre amém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Pelos séculos dos séculos amém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Santo é o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Santo é o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Santo é o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Santo é o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Santo é o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É o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Santo é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Santo é o Senhor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É o Senhor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