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 b="1"/>
            </a:pPr>
            <a:r>
              <a:t>Seja Adorado</a:t>
            </a:r>
            <a:br/>
            <a:r>
              <a:t>Ministério Sarando a Terra Ferida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face é como um leão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olhos como chamas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pés reluzentes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Suas mãos poderosas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Sua face é como um leão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olhos como chamas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pés reluzentes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Suas mãos poderosas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Seja adorado Aquele que está entre nós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Adorado no Seu santo monte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o Cristo, o Filho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Para sempre e sempre amém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Pelos séculos dos séculos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Aquele que está entre nós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Adorado no Seu santo monte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o Cristo, o Filho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Para sempre e sempre amém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Pelos séculos dos séculos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 face é como um leão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olhos como chama de fogo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Seus pés reluzentes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Suas mãos poderosas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Bendito é o Cordeiro de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Aquele que está entre nós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Adorado no Seu santo monte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o Cristo, o Filho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Para sempre e sempre amém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4200"/>
            </a:pPr>
            <a:r>
              <a:t>Pelos séculos dos séculos amém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Aquele que está entre nós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Adorado no Seu santo monte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Seja adorado o Cristo, o Filho de Deus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Para sempre e sempre amém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Pelos séculos dos séculos amém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36000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200"/>
            </a:pPr>
            <a:r>
              <a:t>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Santo é o Senhor</a:t>
            </a:r>
          </a:p>
          <a:p>
            <a:pPr algn="ctr">
              <a:defRPr sz="1000"/>
            </a:pPr>
          </a:p>
          <a:p>
            <a:pPr algn="ctr">
              <a:defRPr sz="4200"/>
            </a:pPr>
            <a:r>
              <a:t>É o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