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Diante do Trono - Nos Braços do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estou 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Olha para mim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Desesperado por mais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tua presença é o meu sustento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tua palavra, meu alimento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Preciso ouvir a tua voz dizendo assim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Ele te chama, vem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Vem, filho amado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 como estás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Aí no seu lugar, você pode fechar</a:t>
            </a:r>
          </a:p>
          <a:p>
            <a:pPr algn="ctr">
              <a:defRPr sz="4200"/>
            </a:pPr>
            <a:r>
              <a:t>os seus olhos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não sei como você chegou aqui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Eu não sei o que você tem passado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Nesse último ano, dois, três, dez anos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Mas o senhor te conheçe tão bem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ele te chama, vem pra mim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Não importa nada, apenas vem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 como você está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Eu te amo, filho, meus braços</a:t>
            </a:r>
          </a:p>
          <a:p>
            <a:pPr algn="ctr">
              <a:defRPr sz="4200"/>
            </a:pPr>
            <a:r>
              <a:t>estão abertos pra você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você pode chamá-lo pai, pai, pai,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Obrigada pelo teu amor incondicional,</a:t>
            </a:r>
          </a:p>
          <a:p>
            <a:pPr algn="ctr">
              <a:defRPr sz="4200"/>
            </a:pPr>
            <a:r>
              <a:t>meu 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meu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 papai, Aba pai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Chame por ele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meu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 papai, Aba 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Paizinho, eu te amo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meu pai, tu és meu pai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Meu papai, Aba 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 quero, te quero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meu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 papai, Aba 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meu pai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Meu papai, Aba 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meu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 papai, Aba 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meu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 papai, Aba pai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Paizinho querido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 és meu pai, meu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 papai, Aba pai, Aba 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Obrigada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Obrigada pai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Meu pai, meu papai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Obrigado Aba 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Você pode se dar um abraço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Ou se você pudesse sentir os</a:t>
            </a:r>
          </a:p>
          <a:p>
            <a:pPr algn="ctr">
              <a:defRPr sz="4200"/>
            </a:pPr>
            <a:r>
              <a:t>braços do próprio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 envolvendo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Obrigado pai, por teu amor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Oh-oh, meu papai, Aba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Receba do seu amor, do seu carinho,</a:t>
            </a:r>
          </a:p>
          <a:p>
            <a:pPr algn="ctr">
              <a:defRPr sz="4200"/>
            </a:pPr>
            <a:r>
              <a:t>do seu abraço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derrama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(Meu pai) Consolo pra você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(Meu papai) Amigo mais chegado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que um irmão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(Aba pai) O meu 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Oh, receba o seu amor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(Pai) Receba o seu perdão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(Meu pai) Cura e restauração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(Meu papai) Em seus braços de amor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Vem, filho amado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 em meus braços descansar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bem seguro te conduzirei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Ao meu altar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Ali falarei contigo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Aba 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Abra seus lábios, e agradeça ao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Por seu amor, por sua fidelidade,</a:t>
            </a:r>
          </a:p>
          <a:p>
            <a:pPr algn="ctr">
              <a:defRPr sz="4200"/>
            </a:pPr>
            <a:r>
              <a:t>por sua proteção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Por sua provisão, pelo seu cuidado</a:t>
            </a:r>
          </a:p>
          <a:p>
            <a:pPr algn="ctr">
              <a:defRPr sz="4200"/>
            </a:pPr>
            <a:r>
              <a:t>tão constante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Tão real, tão presente, tão pessoal</a:t>
            </a:r>
          </a:p>
          <a:p>
            <a:pPr algn="ctr">
              <a:defRPr sz="4200"/>
            </a:pPr>
            <a:r>
              <a:t>na sua vida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Ele é o teu pai, pai, 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Nas horas mais difíceis, ele te vê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Enxuga as suas lágrimas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 aperta bem forte, junto ao</a:t>
            </a:r>
          </a:p>
          <a:p>
            <a:pPr algn="ctr">
              <a:defRPr sz="4200"/>
            </a:pPr>
            <a:r>
              <a:t>coração e diz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 filho, não temas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Ele está ali, ao seu lado sempre está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Para te curar, te segurar pela mão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te ensinar a caminhar, a não desistir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avançar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é o pai, o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é o pai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Ele é o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pai que nunca falha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Obrigada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Obrigada 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Vamos agradecer, vamos adorar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Vamos nos deleitar no seu amor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Vamos nos lembrar do que ele</a:t>
            </a:r>
          </a:p>
          <a:p>
            <a:pPr algn="ctr">
              <a:defRPr sz="4200"/>
            </a:pPr>
            <a:r>
              <a:t>já fez por nós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Vamos exaltar esse amor que não</a:t>
            </a:r>
          </a:p>
          <a:p>
            <a:pPr algn="ctr">
              <a:defRPr sz="4200"/>
            </a:pPr>
            <a:r>
              <a:t>acabou (Pai)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meu pai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Meu papai, perdoe-nos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Aba 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Diga a ele: eu te amo tanto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meu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 papai, Aba 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Vamos encher o coração do pai de amor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 papai, Aba 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meu pai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 papai, Aba pai, Aba pai!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Com meu amor te envolverei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Quero olhar em teus olhos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Tuas feridas sararei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Vem, filho amado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 como estás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Vem, filho amado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Vem como estás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estou aqui, olha para mim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(Olha para mim) Desesperado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Desesperado por mais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tua presença é o meu sustento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tua palavra, meu alimento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Preciso ouvir a tua voz dizendo assim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Ouça ele dizer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Vem, filho amado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 em meus braços descansar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bem seguro te conduzirei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Ao meu altar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Ali falarei contigo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 meu amor te envolverei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Quero olhar em teus olhos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Tuas feridas sararei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Vem, filho amado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Vem em meus braços (descansar)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 descansar no meu amor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bem seguro te conduzirei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Ao meu altar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Ali falarei contigo, com meu amor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 meu amor te envolverei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Quero olhar em teus olhos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(Tuas feridas) eu sararei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Vem, filho amado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 como estás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pai chama, vem, vem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Vem, filho amado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 como estás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Apenas vem, vem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Vem, filho amado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Vem como estás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