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Vai, Filho Meu</a:t>
            </a:r>
            <a:br/>
            <a:r>
              <a:t>Ministério Sarando a Terra Ferida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Vai, filho meu, você é capaz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Deserto, gigante, não podem com você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Vai, filho meu, eu sou contigo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fogo, tua nuvem, tua salvação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voltei atrás, não me arrependi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eu falei é irrevogável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Eu não voltei atrás, não me arrependi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Filho meu, filho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Vai, porque eu não sou homem pra mentir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falo, sou fiel para cumprir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Deus, te chamei pra possuir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Vai, desde o ventre te formei,</a:t>
            </a:r>
          </a:p>
          <a:p>
            <a:pPr algn="ctr">
              <a:defRPr sz="4200"/>
            </a:pPr>
            <a:r>
              <a:t>um campeão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teu nome está gravado em minhas mãos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Deus, filho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voltei atrás, não me arrependi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que eu falei é irrevogável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não voltei atrás, não me arrependi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Filho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Vai, porque eu não sou homem pra mentir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falo, sou fiel para cumprir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Deus, te chamei pra possuir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Vai, desde o ventre te formei,</a:t>
            </a:r>
          </a:p>
          <a:p>
            <a:pPr algn="ctr">
              <a:defRPr sz="4200"/>
            </a:pPr>
            <a:r>
              <a:t>um campeão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teu nome está gravado em minhas mãos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Deus, filho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Minha destra te sustenta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braço forte, que venceu a morte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Aguenta firme, coração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tua fonte, sou teu pão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Sou teu Deus, sou teu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Vai, porque eu não sou homem pra mentir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Quando falo, sou fiel para cumprir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Deus, te chamei pra possuir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Vai, desde o ventre te formei,</a:t>
            </a:r>
          </a:p>
          <a:p>
            <a:pPr algn="ctr">
              <a:defRPr sz="4200"/>
            </a:pPr>
            <a:r>
              <a:t>um campeão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O teu nome está gravado em minhas mãos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Sou teu Deus, filho meu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