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Gabriela Rocha - Lugar Secreto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és tudo o que eu mais quero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meu fôlego Tu és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Em Teus braços é o meu lugar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Estou aqui, estou aqui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eu amo Tua presença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Teu sorriso é vida em mim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Leva-me mais perto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eu Te encontro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secreto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Aos Teus pés me rendo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a Tua glória eu quero ver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o que eu mais quero é Te ver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Me envolva com Tua glória e poder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majestade é real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voz ecoa em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o que eu mais quero é Te 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 envolva com Tua glória e poder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majestade é real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Tua voz ecoa em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Eu seguro em Suas mãos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Confio em Ti, confio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Quero ir mais fundo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Leva-me mais perto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eu Te encontro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secreto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Aos Teus pés me rendo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a Tua glória quero ver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Pai, eu amo Tua presença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Teu sorriso é vida em mim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seguro em Tuas mãos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confio em Ti, confio em 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Quero ir mais fundo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Leva-me mais perto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eu Te encontro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secreto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Aos Teus pés me rendo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a Tua glória quero ver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Quero ir mais fundo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Leva-me mais perto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eu Te encontro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secreto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Aos Teus pés me rendo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a Tua glória quero ver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o que eu mais quero é Te 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 envolva com Tua glória e poder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majestade é real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voz ecoa em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o que eu mais quero é Te ver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Me envolva com Tua glória e poder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majestade é real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voz ecoa em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o que eu mais quero é Te 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 envolva com Tua glória e poder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majestade é real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Tua voz ecoa em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o que eu mais quero é Te ver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Me envolva com Tua glória e poder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majestade é real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voz ecoa em meu ser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Quero ir mais fundo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Leva-me mais perto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Onde eu Te encontro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No lugar secreto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Aos Teus pés me rendo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Pois a Tua glória eu quero ver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Quero ir mais fundo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