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Fabiana Anastácio - Pai, Eu Confiarei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sei que a caminhada é tão</a:t>
            </a:r>
          </a:p>
          <a:p>
            <a:pPr algn="ctr">
              <a:defRPr sz="4200"/>
            </a:pPr>
            <a:r>
              <a:t>difícil de seguir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É tão bom estar sorrindo, quando</a:t>
            </a:r>
          </a:p>
          <a:p>
            <a:pPr algn="ctr">
              <a:defRPr sz="4200"/>
            </a:pPr>
            <a:r>
              <a:t>tudo vai bem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quero ver tua fé, quando o</a:t>
            </a:r>
          </a:p>
          <a:p>
            <a:pPr algn="ctr">
              <a:defRPr sz="4200"/>
            </a:pPr>
            <a:r>
              <a:t>mundo te esquecer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Lembrarás que Eu sou teu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Deixarár se levar, vais em Mim descansar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Lembrarás das promessas que Eu te fiz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e se for impossível, clamarás a Mim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Lembrarás que sou teu Pai, não</a:t>
            </a:r>
          </a:p>
          <a:p>
            <a:pPr algn="ctr">
              <a:defRPr sz="4200"/>
            </a:pPr>
            <a:r>
              <a:t>te esquecerás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Senhor, eu cofio em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sei que a caminhada é tão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difícil de seguir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tão bom estar sorrindo, quando</a:t>
            </a:r>
          </a:p>
          <a:p>
            <a:pPr algn="ctr">
              <a:defRPr sz="4200"/>
            </a:pPr>
            <a:r>
              <a:t>a saúde tá bem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quero ver tua fé, quando a</a:t>
            </a:r>
          </a:p>
          <a:p>
            <a:pPr algn="ctr">
              <a:defRPr sz="4200"/>
            </a:pPr>
            <a:r>
              <a:t>doença aparecer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Lembrarás que Eu sou teu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e se chorares, se te machucares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Lembrarás das promessas que Eu te fiz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e se for impossível, clamarás a Mim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Lembrarás que Eu sou teu Pai,</a:t>
            </a:r>
          </a:p>
          <a:p>
            <a:pPr algn="ctr">
              <a:defRPr sz="4200"/>
            </a:pPr>
            <a:r>
              <a:t>não te esquecerás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Senhor, eu confio em Ti, eu confio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Oh,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eu confiarei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Pai, eu confiarei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eu confiarei, oh, oh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eu confiarei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eu confiarei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eu confiarei, eu confiarei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eu confiarei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Eu confiarei, eu confiarei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quer que eu vá, o que tiver</a:t>
            </a:r>
          </a:p>
          <a:p>
            <a:pPr algn="ctr">
              <a:defRPr sz="4200"/>
            </a:pPr>
            <a:r>
              <a:t>que passar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confiarei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