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Sued Silva - Existe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acabou, espalharam por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já terminou e que era o teu fim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não terminou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enganou quem pensou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 história findou, se equivocou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mostrar pra quem achou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Descansa, acalma o teu coração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chegar, vou trabalhar,</a:t>
            </a:r>
          </a:p>
          <a:p>
            <a:pPr algn="ctr">
              <a:defRPr sz="4200"/>
            </a:pPr>
            <a:r>
              <a:t>Eu vou ressuscitar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mesmo que o cenário diga que é o fim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as evidências gritam que é</a:t>
            </a:r>
          </a:p>
          <a:p>
            <a:pPr algn="ctr">
              <a:defRPr sz="4200"/>
            </a:pPr>
            <a:r>
              <a:t>pra desistir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Mas Eu estou dizendo: Ainda existe</a:t>
            </a:r>
          </a:p>
          <a:p>
            <a:pPr algn="ctr">
              <a:defRPr sz="4200"/>
            </a:pPr>
            <a:r>
              <a:t>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 tempo não limita o que Eu vou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lhe garanto e afirmo pra você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vida aí, vai voltar a viver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Existe vida aí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Existe vida aí, existe 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terminou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deixar pensarem que o</a:t>
            </a:r>
          </a:p>
          <a:p>
            <a:pPr algn="ctr">
              <a:defRPr sz="4200"/>
            </a:pPr>
            <a:r>
              <a:t>projeto falhou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chegar depois só pra impressionar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tô montando um contexto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Porque eu quero impactar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já lhe aviso logo, não pense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morreu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 história acabou e que você perdeu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entrar no ambiente pra operar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os olhos da fé passe a enxergar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mesmo que o cenário diga que é o fim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 as evidências gritam que é</a:t>
            </a:r>
          </a:p>
          <a:p>
            <a:pPr algn="ctr">
              <a:defRPr sz="4200"/>
            </a:pPr>
            <a:r>
              <a:t>pra desistir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eu estou dizendo: Ainda existe</a:t>
            </a:r>
          </a:p>
          <a:p>
            <a:pPr algn="ctr">
              <a:defRPr sz="4200"/>
            </a:pPr>
            <a:r>
              <a:t>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 tempo não limita o que Eu vou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lhe garanto e afirmo pra você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Ainda tem vida aí, vai voltar a viver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Existe 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mostrar pra quem achou</a:t>
            </a:r>
          </a:p>
          <a:p>
            <a:pPr algn="ctr">
              <a:defRPr sz="4200"/>
            </a:pPr>
            <a:r>
              <a:t>que terminou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deixar pensarem que o</a:t>
            </a:r>
          </a:p>
          <a:p>
            <a:pPr algn="ctr">
              <a:defRPr sz="4200"/>
            </a:pPr>
            <a:r>
              <a:t>projeto falhou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chegar depois só pra impressionar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Eu tô montando um contexto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Porque eu quero impactar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já lhe aviso logo, não pense</a:t>
            </a:r>
          </a:p>
          <a:p>
            <a:pPr algn="ctr">
              <a:defRPr sz="4200"/>
            </a:pPr>
            <a:r>
              <a:t>que morreu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 história acabou e que você perdeu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entrar no ambiente pra operar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os olhos da fé passei a enxergar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mesmo que o cenário diga que é o fim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as evidências gritam que é</a:t>
            </a:r>
          </a:p>
          <a:p>
            <a:pPr algn="ctr">
              <a:defRPr sz="4200"/>
            </a:pPr>
            <a:r>
              <a:t>pra desistir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eu estou dizendo: Ainda existe</a:t>
            </a:r>
          </a:p>
          <a:p>
            <a:pPr algn="ctr">
              <a:defRPr sz="4200"/>
            </a:pPr>
            <a:r>
              <a:t>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Ainda tem vida aí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 tempo não limita o que Eu vou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lhe garanto e afirmo pra você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vida aí, vai voltar a viver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Existe vida aí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Existe vida aí, existe vida aí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Ainda tem vida, não acabou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Ainda tem jeito, não terminou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Deixa pensar que vai ficar como está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chegar depois, mas vou</a:t>
            </a:r>
          </a:p>
          <a:p>
            <a:pPr algn="ctr">
              <a:defRPr sz="4200"/>
            </a:pPr>
            <a:r>
              <a:t>ressuscitar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vou mostrar que ainda tem solução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