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Sarah Farias - Renovo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Pai, me dá disposição para aprender</a:t>
            </a:r>
          </a:p>
          <a:p>
            <a:pPr algn="ctr">
              <a:defRPr sz="4200"/>
            </a:pPr>
            <a:r>
              <a:t>de Ti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 dá disposição pra mergulhar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No mar da oração, mais uma vez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Pai, eu quero ser levado por Tua direção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Ouvir Tua palavra e entender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Com suprema exatidão o que quer de mim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vim aqui pedir mais um milagre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vim aqui apenas de passagem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Hoje eu vim aqui pra Te servir melhor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vim aqui pedir mais um milagre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vim aqui apenas de passagem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Hoje eu vim aqui pra Te servir melhor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Renovo, o que eu quero é renovo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Pra Te sentir de novo, de 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Renovo, o que eu quero é renovo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Pra ter um brilho no rosto, de novo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Eu não vim aqui pedir mais um milagre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vim aqui apenas de passagem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Hoje eu vim aqui pra Te servir melhor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vim aqui pedir mais um milagre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não vim aqui apenas de passagem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Hoje eu vim aqui pra Te servir melhor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Renovo, o que eu quero é renovo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Pra Te sentir de novo, de 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Renovo, o que eu quero é renovo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Pra ter um brilho no rosto, de novo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Toca-me, toca-me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Nem mais um passo darei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Nada farei sem Ti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Toca-me, toca-me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Nem mais um passo darei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Nada farei sem Ti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Toca-me, toca-me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Nem mais um passo darei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Nada farei sem Ti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Toca-me, toca-me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Nem mais um passo darei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Nada farei sem Ti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Tem renovo na casa, tem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Tem renovo na casa, tem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Tem, tem, tem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Tem renovo na casa, tem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Tem renovo na casa, tem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Renovo tem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Renovo, o que eu quero é renovo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Pra Te sentir de novo, de 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Renovo, o que eu quero é renovo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Pra ter o brilho no rosto, de novo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Renovo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