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Eyshila - Terremoto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Seja qual for o teu problema, amigo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te convido a adorar comigo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Porque toda vez que um louvor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Alcança o trono do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Um terremoto vem anunciar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sempre vale a pena adorar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A prisão não é eterna, vai passar!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quem crê jamais desiste de cantar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Porque toda vez que uma canção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É transformada em oração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Um terremoto vem anunciar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sempre vale a pena adorar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Um terremoto vai acontecer 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as cadeias que me cercam vão cair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Quando não há o que fazer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é muito forte a minha dor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Levanto as mãos pro céu e louvo</a:t>
            </a:r>
          </a:p>
          <a:p>
            <a:pPr algn="ctr">
              <a:defRPr sz="4200"/>
            </a:pPr>
            <a:r>
              <a:t>ao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À meia-noite cantarei uma canção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Tão alto que os prisioneiros ouvirão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Um terremoto vai acontecer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o inimigo vai ceder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Porque não há cadeias onde há adoração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Aleluia, aleluia, aleluia, aleluia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Aleluia, aleluia, aleluia, aleluia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(Aleluia, aleluia, aleluia, aleluia)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(Aleluia, aleluia, aleluia, aleluia)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Por volta da meia-noite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Paulo e Silas estavam orando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cantando hinos a Deus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 os outros presos os ouviam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de repente houve um terremoto</a:t>
            </a:r>
          </a:p>
          <a:p>
            <a:pPr algn="ctr">
              <a:defRPr sz="4200"/>
            </a:pPr>
            <a:r>
              <a:t>tão grande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os alicerces da prisão foram</a:t>
            </a:r>
          </a:p>
          <a:p>
            <a:pPr algn="ctr">
              <a:defRPr sz="4200"/>
            </a:pPr>
            <a:r>
              <a:t>abalados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Imediatamente todas as portas se abriram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as correntes de todos foram soltas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E eu declaro que hoje 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Correntes também serão soltas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Pelo poder da nossa adoração! Aleluia!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Um terremoto vai acontecer aqui</a:t>
            </a:r>
          </a:p>
          <a:p>
            <a:pPr algn="ctr">
              <a:defRPr sz="4200"/>
            </a:pPr>
            <a:r>
              <a:t>(eu creio!)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as cadeias que me cercam vão cair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Quando não há o que fazer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 é muito forte a minha dor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Levanto as mãos pro céu e louvo</a:t>
            </a:r>
          </a:p>
          <a:p>
            <a:pPr algn="ctr">
              <a:defRPr sz="4200"/>
            </a:pPr>
            <a:r>
              <a:t>ao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À meia-noite cantarei uma canção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Tão alto que os prisioneiros ouvirão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Um terremoto vai acontecer e</a:t>
            </a:r>
          </a:p>
          <a:p>
            <a:pPr algn="ctr">
              <a:defRPr sz="4200"/>
            </a:pPr>
            <a:r>
              <a:t>o inimigo vai ceder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Porque não há cadeias onde há adoração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Porque não há cadeias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Porque não há cadeias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Porque não há cadeias onde há adoração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Onde há adoração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