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Eyshila -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Mestre, o vento balançou meu barco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Mestre, estou à beira de um naufrágio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Mestre, será que não vês?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Será que eu vou perecer?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Sinto na pele o frio desse vento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Chego a crer que não estás me vendo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Já tenho fé pra descansar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Nas ondas de um bravo 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Sim, 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Mestre, vem me ajudar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Lembro que estás logo ali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 proa do meu barco a dormir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sei que não estou só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já posso crer que amanhã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 ser bem melhor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Só porque estás comigo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acredito, eu não vou naufragar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Só porque estás comigo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Já tenho fé pra descansar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Nas ondas de um bravo 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Sim, 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Mestre, vem me ajudar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sei que não estou só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já posso crer que amanhã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 ser bem melhor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Só porque estás comigo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acredito que eu não vou naufragar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Só porque estás comigo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Já tenho fé pra descansar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Nas ondas de um bravo 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Sim, 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Mestre, vem me ajudar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é esse que até o vento e</a:t>
            </a:r>
          </a:p>
          <a:p>
            <a:pPr algn="ctr">
              <a:defRPr sz="4200"/>
            </a:pPr>
            <a:r>
              <a:t>o mar lhe obedecem?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é esse que ordena e milagres</a:t>
            </a:r>
          </a:p>
          <a:p>
            <a:pPr algn="ctr">
              <a:defRPr sz="4200"/>
            </a:pPr>
            <a:r>
              <a:t>acontecem?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Jesus, esse nome toda língua confessará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Jesus, céu e terra se prostram</a:t>
            </a:r>
          </a:p>
          <a:p>
            <a:pPr algn="ctr">
              <a:defRPr sz="4200"/>
            </a:pPr>
            <a:r>
              <a:t>pra Te adorar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Jesus, o presente que Deus enviou</a:t>
            </a:r>
          </a:p>
          <a:p>
            <a:pPr algn="ctr">
              <a:defRPr sz="4200"/>
            </a:pPr>
            <a:r>
              <a:t>pra nós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Jesus, até o vento se cala pra</a:t>
            </a:r>
          </a:p>
          <a:p>
            <a:pPr algn="ctr">
              <a:defRPr sz="4200"/>
            </a:pPr>
            <a:r>
              <a:t>ouvir Tua voz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acredito, eu não vou naufragar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Só porque estás comigo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Já tenho fé pra descansar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Nas ondas de um bravo mar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Sim, eu 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Mestre, vem me ajudar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Posso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acredito, eu não vou naufragar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Só porque estás comigo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