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Renascer Praise - 1000 Graus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presença dos homens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presença dos anjos, sempre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louvarei, Te louvarei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Mesmo estando em guerra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Vou celebrando minha vitória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louvarei, Te louvarei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 som da festa vai subir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glória descerá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ouvirá um novo som de aleluia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som da festa vai subir (subir, subir!)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glória descerá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ouvirá um novo som de aleluia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 som da festa vai subir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glória descerá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ouvirá um novo som de aleluia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som da festa vai subir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glória descerá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ouvirá um novo som de aleluia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Aleluia!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Sobre toda Terra novo som se ouvirá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alegria, força pra continuar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de maravilhas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maravilha Te louvar, Te louvar,</a:t>
            </a:r>
          </a:p>
          <a:p>
            <a:pPr algn="ctr">
              <a:defRPr sz="4200"/>
            </a:pPr>
            <a:r>
              <a:t>Te louvar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entro na Sua presença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Pra receber o Seu poder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quanto mais o tempo passa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Mais quero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fogo cai, a igreja canta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inimigo vai ao chão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Fogo e glória nas cabeças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Mil graus de unção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Mil graus de unção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som da festa vai subir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glória descerá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ouvirá um novo som de aleluia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som da festa vai subir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Sua glória descerá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ouvirá um novo som de aleluia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Aleluia!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presença dos homens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presença dos anjos, sempre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louvarei, Te louvarei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Mesmo estando em guerra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Vou celebrando minha vitória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louvarei, Te louvarei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Sobre toda Terra novo som (novo</a:t>
            </a:r>
          </a:p>
          <a:p>
            <a:pPr algn="ctr">
              <a:defRPr sz="4200"/>
            </a:pPr>
            <a:r>
              <a:t>som) se ouvirá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alegria, força pra continuar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Deus de maravilhas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maravilha Te louvar, Te louvar,</a:t>
            </a:r>
          </a:p>
          <a:p>
            <a:pPr algn="ctr">
              <a:defRPr sz="4200"/>
            </a:pPr>
            <a:r>
              <a:t>Te louvar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entro na Sua presença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Pra receber o Seu poder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quanto mais o tempo passa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Mais quero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fogo cai, a igreja canta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inimigo vai ao chão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Fogo e glória nas cabeças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Mil graus de unção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Mil graus de unção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 som da festa vai subir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glória descerá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ouvirá um novo som de aleluia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som da festa vai subir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glória descerá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ouvirá um novo som de aleluia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