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 b="1"/>
            </a:pPr>
            <a:r>
              <a:t>Cassiane - Oferta Agradável a Ti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A Tua Palavra escondi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Guardada no meu coração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Pra eu não pecar contra Ti, Senhor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A Tua Palavra escondi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Minhas vestes no sangue lavei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 das Tuas águas bebi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Pra ser uma oferta agradável a Ti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Minha vida a Ti consagrei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Meus dons e talentos são pra Te servir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Meus dons preciosos são Teus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Não vejo razão na minha vida sem Ti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Tu és meu Senhor e meu Deus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Assim como o fogo refina o ouro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Vem Tua obra em mim completar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Até que o mundo possa ver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Tua glória em meu rosto brilhar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A Tua Palavra escondi, Senhor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(A Tua Palavra escondi)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Guardada no meu coração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(Guardada no meu coração)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Pra eu não pecar contra Ti, Senhor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(Pra eu não pecar contra Ti, Senhor)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Aleluia (a Tua Palavra escondi)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Minhas vestes no sangue lavei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(Minhas vestes no sangue lavei)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 das Tuas águas bebi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(E das Tuas águas bebi)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Pra ser uma oferta agradável a Ti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(Pra ser uma oferta agradável a Ti)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Minha vida a Ti consagrei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(Minha vida a Ti consagrei)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Meus dons e talentos são pra Te servir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Meus dons preciosos são Teus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Não vejo razão na minha vida sem Ti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Tu és meu Senhor e meu Deus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Assim como o fogo refina o ouro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Vem Tua obra em mim completar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Até que o mundo possa ver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Tua glória em meu rosto brilhar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Até que o mundo possa ver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Tua glória em meu rosto brilhar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Até que o mundo possa ver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Tua glória em meu rosto brilhar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