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Cassiane - Oferta Agradável a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Palavra escondi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Guardada no meu coração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eu não pecar contra Ti,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Palavra escondi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Minhas vestes no sangue lavei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das Tuas águas bebi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Pra ser uma oferta agradável a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Minha vida a Ti consagrei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Meus dons e talentos são pra Te servir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Meus dons preciosos são Teus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vejo razão na minha vida sem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 és meu Senhor e meu Deus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Assim como o fogo refina o ouro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Tua obra em mim completar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que o mundo possa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glória em meu rosto brilhar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Palavra escondi,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(A Tua Palavra escondi)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Guardada no meu coração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(Guardada no meu coração)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eu não pecar contra Ti,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(Pra eu não pecar contra Ti, Senhor)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Aleluia (a Tua Palavra escondi)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Minhas vestes no sangue lavei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(Minhas vestes no sangue lavei)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das Tuas águas bebi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(E das Tuas águas bebi)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Pra ser uma oferta agradável a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(Pra ser uma oferta agradável a Ti)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Minha vida a Ti consagrei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(Minha vida a Ti consagrei)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Meus dons e talentos são pra Te servir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Meus dons preciosos são Teus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vejo razão na minha vida sem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 és meu Senhor e meu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Assim como o fogo refina o ouro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Vem Tua obra em mim completar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que o mundo possa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glória em meu rosto brilhar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que o mundo possa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glória em meu rosto brilhar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Até que o mundo possa 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 glória em meu rosto brilhar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