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Pastora Gilene - Ouço Boi Mugindo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Samuel, Samuel!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que aconteceu com Saul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dei uma ordem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Mandei que matasse os amalequitas 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filhos, os destruissem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Vá procurar Saul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Porque Eu já o rejeitei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Pode parar com as suas orações,</a:t>
            </a:r>
          </a:p>
          <a:p>
            <a:pPr algn="ctr">
              <a:defRPr sz="4200"/>
            </a:pPr>
            <a:r>
              <a:t>o seu clamor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Porque Eu não mais o ouvirei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Ah!, Saul, você fez tudo o que 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 mandei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Saul, tu obedeceu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Mas Eu ouço mugido de boi aqui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Ouço boi mugir, ouço ovelhas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Berrando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Tem algo escondido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estou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 agradando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fazendo barulho, não tem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Como abafar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Samuel, pega a espada, porque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Nessa noite tu vai cortar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Ouço boi mugir, ouço ovelha berrando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Tem algo escondido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estou me agradando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fazendo barulho, não tem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Como abafar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Samuel, pega a espada, porque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Nessa noite tu vai cortar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 coroa ou os bois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aliança ou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unção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vai ouvir a voz do céu ou a voz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Tem o comando do céu hoje aqui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Olha o que Deus tá falando pra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Desapega meu filho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Desapega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 o que o céu hoje fala pra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Ouço boi mugir, ouço ovelhas berrando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Tem algo escondido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estou me agradando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fazendo barulho, não tem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Como abafar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Samuel, pega a espada, porque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Nessa noite tu vai cortar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Ouço boi mugir, ouço ovelhas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Berrando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Tem algo escondido, Eu não tô</a:t>
            </a:r>
          </a:p>
          <a:p>
            <a:pPr algn="ctr">
              <a:defRPr sz="4200"/>
            </a:pPr>
            <a:r>
              <a:t>me agradando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Tá fazendo barulho, não tem como abafar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Samuel pega a espada, porque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Nessa noite tu vai cortar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