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Cassiane -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não rejeita oração, oração</a:t>
            </a:r>
          </a:p>
          <a:p>
            <a:pPr algn="ctr">
              <a:defRPr sz="4200"/>
            </a:pPr>
            <a:r>
              <a:t>é alimento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Nunca vi um justo sem resposta</a:t>
            </a:r>
          </a:p>
          <a:p>
            <a:pPr algn="ctr">
              <a:defRPr sz="4200"/>
            </a:pPr>
            <a:r>
              <a:t>ou ficar no sofrimento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Basta somente esperar o que Deus</a:t>
            </a:r>
          </a:p>
          <a:p>
            <a:pPr algn="ctr">
              <a:defRPr sz="4200"/>
            </a:pPr>
            <a:r>
              <a:t>irá fazer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Ele estende Suas mãos,</a:t>
            </a:r>
          </a:p>
          <a:p>
            <a:pPr algn="ctr">
              <a:defRPr sz="4200"/>
            </a:pPr>
            <a:r>
              <a:t>é a hora de vencer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Então, louve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Simplesmente louve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chorando, louve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Precisando, louve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sofrendo, louve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importa, louve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Seu louvor invade o céu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vai na frente abrindo o caminho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Quebrando as correntes, tirando</a:t>
            </a:r>
          </a:p>
          <a:p>
            <a:pPr algn="ctr">
              <a:defRPr sz="4200"/>
            </a:pPr>
            <a:r>
              <a:t>os espinhos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Ordena aos anjos pra contigo lutar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abre as portas pra ninguém</a:t>
            </a:r>
          </a:p>
          <a:p>
            <a:pPr algn="ctr">
              <a:defRPr sz="4200"/>
            </a:pPr>
            <a:r>
              <a:t>mais fechar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Ele trabalha pra o que Nele confia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Caminha contigo de noite ou de dia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Erga suas mãos, sua bênção chegou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Comece a cantar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louvor,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A gente precisa entender o que</a:t>
            </a:r>
          </a:p>
          <a:p>
            <a:pPr algn="ctr">
              <a:defRPr sz="4200"/>
            </a:pPr>
            <a:r>
              <a:t>Deus está falando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Ele fica em silêncio é</a:t>
            </a:r>
          </a:p>
          <a:p>
            <a:pPr algn="ctr">
              <a:defRPr sz="4200"/>
            </a:pPr>
            <a:r>
              <a:t>porque está trabalhando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Basta somente esperar o que Deus</a:t>
            </a:r>
          </a:p>
          <a:p>
            <a:pPr algn="ctr">
              <a:defRPr sz="4200"/>
            </a:pPr>
            <a:r>
              <a:t>irá fazer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Ele estende Suas mãos,</a:t>
            </a:r>
          </a:p>
          <a:p>
            <a:pPr algn="ctr">
              <a:defRPr sz="4200"/>
            </a:pPr>
            <a:r>
              <a:t>é a hora de vencer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Então, louve (louve)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Simplesmente louve (louve)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chorando, louve (louve)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Precisando, louve (louve)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sofrendo, louve (louve)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Não importa, louve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 louvor invade o céu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vai na frente abrindo o caminho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Quebrando as correntes, tirando</a:t>
            </a:r>
          </a:p>
          <a:p>
            <a:pPr algn="ctr">
              <a:defRPr sz="4200"/>
            </a:pPr>
            <a:r>
              <a:t>os espinhos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Ordena aos anjos pra contigo lutar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abre as portas pra ninguém</a:t>
            </a:r>
          </a:p>
          <a:p>
            <a:pPr algn="ctr">
              <a:defRPr sz="4200"/>
            </a:pPr>
            <a:r>
              <a:t>mais fechar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trabalha pra o que Nele confia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Caminha contigo de noite ou de dia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Erga suas mãos, sua bênção chegou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Comece a cantar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louvor,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louvor, com muito louvor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louvor,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louvor,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 muito louvor, com muito louvor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(Com muito louvor, com muito</a:t>
            </a:r>
          </a:p>
          <a:p>
            <a:pPr algn="ctr">
              <a:defRPr sz="4200"/>
            </a:pPr>
            <a:r>
              <a:t>louvor) adore ao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(Com muito louvor) exalte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Cante ao Senhor com muito louvor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