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Aline Barros - Jeová Jireh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(Deus Provedor)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(Jeová Jireh)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fogo não me queima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Nas águas não vou afundar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estás comigo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estou sozinho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Não vão roubar a minha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Ti, meu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tempestade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vento forte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vão roubar a minha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(Não, não, não, não vão roubar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 minha fé)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(Em Ti, meu Deus)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tempestade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vento forte (oh)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vão roubar a minha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Ti, meu Deus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 tempestade (oh, a tempestade não vai)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vento forte (o vento forte não vai)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vão roubar a minha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Ti, meu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Ti, meu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Ti, meu Deus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(Oh)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Temer por quê?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eu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Guardado por quem nunca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Perdeu batalhas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Seu nome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Jeová Jireh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 (sim, sim)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creio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Haja o que houver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Venha o que vier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creio em Ti (eu creio)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vivo do que vejo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Vivo do que creio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creio em Ti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creio em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eu sei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eu sei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eu sei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eu sei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Sim, eu sei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Haja o que houver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Venha o que vier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vivo do que vejo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Vivo do que creio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(Oh)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(Oh, oh)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(Oh, oh)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(Oh, oh oh)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(Oh, oh oh)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é o Jeová Jireh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é o Jeová Jireh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estou guardado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esconderijo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estou sozinho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estás comigo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Temer por quê?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Ele é Aquele que não vai deixar faltar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Confiarei em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Confiarei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Confiarei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Confiarei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Se eu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Guardado por quem nunca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Perdeu batalhas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nome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Jeová Jireh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creio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Haja o que houver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Venha o que vier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creio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vivo do que vejo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Vivo do que creio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creio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fogo não me queima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Nas águas não vou afundar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estás comigo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Não estou sozinho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estou guardado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esconderijo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estou sozinho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estás comigo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Temer por quê?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eu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Guardado por quem nunca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Perdeu batalhas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nome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Jeová Jireh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creio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Haja o que houver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Venha o que vier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creio em Ti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não vivo do que vejo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eu vivo do que creio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Irás prover de novo (sim, Senhor)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creio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tempestade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vento forte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