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Harpa Cristã - Ao Estrugir a Trombeta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a angelical trombeta neste</a:t>
            </a:r>
          </a:p>
          <a:p>
            <a:pPr algn="ctr">
              <a:defRPr sz="3500"/>
            </a:pPr>
            <a:r>
              <a:t>mundo estrugir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nome ouvirei Jesus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eu creio na promessa e que</a:t>
            </a:r>
          </a:p>
          <a:p>
            <a:pPr algn="ctr">
              <a:defRPr sz="3500"/>
            </a:pPr>
            <a:r>
              <a:t>Deus a vai cumprir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ouvir Jesus meu nome proclamar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 e aleluia!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meu nome ouvirei Jesus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 e aleluia!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espero ouvir Jesus a me chamar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o céu for enrolado e o</a:t>
            </a:r>
          </a:p>
          <a:p>
            <a:pPr algn="ctr">
              <a:defRPr sz="3500"/>
            </a:pPr>
            <a:r>
              <a:t>Sol não der mais luz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nome ouvirei Jesus chamar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Passarão a terra, o mar, mas</a:t>
            </a:r>
          </a:p>
          <a:p>
            <a:pPr algn="ctr">
              <a:defRPr sz="3500"/>
            </a:pPr>
            <a:r>
              <a:t>permanecerá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o meu nome vai na glória pronunciar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glória, aleluia!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nome ouvirei Jesus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 e aleluia!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espero ouvir Jesus a me chamar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que música suave há de ser</a:t>
            </a:r>
          </a:p>
          <a:p>
            <a:pPr algn="ctr">
              <a:defRPr sz="3500"/>
            </a:pPr>
            <a:r>
              <a:t>pra eu ouvir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nome Jesus Cristo anunciar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que gozo vai minha alma lá</a:t>
            </a:r>
          </a:p>
          <a:p>
            <a:pPr algn="ctr">
              <a:defRPr sz="3500"/>
            </a:pPr>
            <a:r>
              <a:t>nos altos céus fruir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o Cristo o meu nome proclamar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Glória, glória, aleluia!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nome ouvirei Jesus chamar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glória, aleluia!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espero ouvir Jesus a me chamar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