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Kailane Frauches - Remanescentes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estão os remanescentes de Deus?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estou aqui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Como não se entristecer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ouço alguém dizer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a nossa geração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Infelizmente já se perdeu?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Remanescentes (canta), vamos em frente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Pra transformar e não se conformar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Cadê os remanescentes do Brasil?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Mas nem tudo está perdido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Resta um povo escolhido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sal da Terra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igreja permanece de pé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disse que pra tudo tem um preço?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disse que valor se compra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com dinheiro?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faço parte dos que ainda vivem</a:t>
            </a:r>
          </a:p>
          <a:p>
            <a:pPr algn="ctr">
              <a:defRPr sz="4200"/>
            </a:pPr>
            <a:r>
              <a:t>segundo a Palavra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disse que essa geração morreu?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disse que o controle Deus perdeu?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acredito que Jesus venceu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acredito que o avivamento sou 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Remanescentes, vamos em frente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Pra transformar e não se conformar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Remanescentes, vamos em frente, é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que Ele venha, anunciar, ah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Todos aqui estão prontos pra</a:t>
            </a:r>
          </a:p>
          <a:p>
            <a:pPr algn="ctr">
              <a:defRPr sz="4200"/>
            </a:pPr>
            <a:r>
              <a:t>ser remanescente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Quem disse que pra tudo tem um preço?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disse que valor se compra</a:t>
            </a:r>
          </a:p>
          <a:p>
            <a:pPr algn="ctr">
              <a:defRPr sz="4200"/>
            </a:pPr>
            <a:r>
              <a:t>com dinheiro?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faço parte dos que ainda vivem</a:t>
            </a:r>
          </a:p>
          <a:p>
            <a:pPr algn="ctr">
              <a:defRPr sz="4200"/>
            </a:pPr>
            <a:r>
              <a:t>segundo a palavra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disse que essa geração morreu?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Quem disse que o controle Deus perdeu?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Eu acredito que Jesus venceu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acredito que o avivamento sou 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Remanescentes, vamos em frente, é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Pra transformar e não se conformar, diga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Remanescentes, vamos em frente, é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que Ele venha, anunciar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Ainda resta um povo que venceu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Remanescentes, remanescentes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não se rende e não se corrompeu,</a:t>
            </a:r>
          </a:p>
          <a:p>
            <a:pPr algn="ctr">
              <a:defRPr sz="4200"/>
            </a:pPr>
            <a:r>
              <a:t>não, não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Remanescentes, remanescentes, canta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força desse povo vem de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Remanescentes, remanescentes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Ainda resta um povo que venceu, canta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(Remanescentes, remanescentes) ô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não se rende e não se corrompeu,</a:t>
            </a:r>
          </a:p>
          <a:p>
            <a:pPr algn="ctr">
              <a:defRPr sz="4200"/>
            </a:pPr>
            <a:r>
              <a:t>não, não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(Remanescentes) remanescentes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força desse povo vem de Deus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(Remanescentes, remanescentes)</a:t>
            </a:r>
          </a:p>
          <a:p>
            <a:pPr algn="ctr">
              <a:defRPr sz="4200"/>
            </a:pPr>
            <a:r>
              <a:t>aumenta a voz e diga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Remanescentes (vamos em frente), é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Pra transformar e não se conformar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Remanescentes (vamos em frente), ah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Até que Ele venha, anunciar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