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Kailane Frauches - Senhor do Tempo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onde tudo deu errado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parecia ter acabado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vai fazer acontecer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que um dia falou pra você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Sorrir com o coração sangrando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Passar por lutas adorando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Não abrir mão do chamado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Saber que Deus está do seu lado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dorme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falha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Sabe tudo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Não se atrasa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Ele cuida dos detalhes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Tem surpresa preparada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que você pediu dentro de um quarto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esqueceu está tudo guardado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atrasa Ele é o Senhor</a:t>
            </a:r>
          </a:p>
          <a:p>
            <a:pPr algn="ctr">
              <a:defRPr sz="4200"/>
            </a:pPr>
            <a:r>
              <a:t>do tempo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Creia que esse dia mau é só um momento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Tudo que você pediu dentro de um quarto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esqueceu está tudo guardado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atrasa Ele é o Senhor</a:t>
            </a:r>
          </a:p>
          <a:p>
            <a:pPr algn="ctr">
              <a:defRPr sz="4200"/>
            </a:pPr>
            <a:r>
              <a:t>do tempo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Creia que esse dia mau é só um momento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dorme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Deus não falha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Sabe tudo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Não se atrasa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cuida dos detalhes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Tem surpresa preparada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que você pediu dentro de um quarto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Deus não se esqueceu está tudo guardado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atrasa Ele é o Senhor</a:t>
            </a:r>
          </a:p>
          <a:p>
            <a:pPr algn="ctr">
              <a:defRPr sz="4200"/>
            </a:pPr>
            <a:r>
              <a:t>do tempo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Creia que esse dia mau é só um momento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que você pediu dentro de um quarto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esqueceu está tudo guardado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atrasa Ele é o Senhor</a:t>
            </a:r>
          </a:p>
          <a:p>
            <a:pPr algn="ctr">
              <a:defRPr sz="4200"/>
            </a:pPr>
            <a:r>
              <a:t>do tempo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Creia que esse dia mau é só um momento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da perda Deus dará vitória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do dia mau virão dias de glória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da perda Deus dará vitória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do dia mau virão dias de glória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Tudo que você pediu dentro de um quarto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esqueceu está tudo guardado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atrasa Ele é o Senhor</a:t>
            </a:r>
          </a:p>
          <a:p>
            <a:pPr algn="ctr">
              <a:defRPr sz="4200"/>
            </a:pPr>
            <a:r>
              <a:t>do tempo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Creia que esse dia mau é só um momento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que você pediu dentro de um quarto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se esqueceu está tudo guardado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Deus não se atrasa Ele é o Senhor</a:t>
            </a:r>
          </a:p>
          <a:p>
            <a:pPr algn="ctr">
              <a:defRPr sz="4200"/>
            </a:pPr>
            <a:r>
              <a:t>do tempo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Creia que esse dia mau é só um momento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dorme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falha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Não se atrasa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está cuidando de tudo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