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 b="1"/>
            </a:pPr>
            <a:r>
              <a:t>3 Palavrinhas - Toc Toc Toc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Toc-toc-toc, alguém me bate à porta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Toc-toc-toc, alguém deseja entrar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É o mal querendo um lugarzinho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Não, não, não, você não pode entrar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Toc-toc-toc, alguém me bate à porta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Toc-toc-toc, alguém deseja entrar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É Jesus querendo a casa toda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Sim Senhor, oh, vem em mim morar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Toc-toc-toc, alguém me bate à porta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Toc-toc-toc, alguém deseja entrar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É o mal querendo um lugarzinho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Não, não, não, você não pode entrar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Toc-toc-toc, alguém me bate à porta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Toc-toc-toc, alguém deseja entrar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É Jesus querendo a casa toda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Sim Senhor, oh, vem em mim morar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