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Maravilhosa Graça (part. Weslei Santos e Rebeca Carvalho)</a:t>
            </a:r>
            <a:br/>
            <a:r>
              <a:t>Kemilly Santos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Deixou o seu trono e veio ao mundo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Mesmo inocente se fez réu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Movido de um amor profundo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Morreu na cruz pra me dar 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Foi humilhado, sofreu calado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meu lugar, em meu lugar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Sem ter pecado, foi condenado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me amar, por me 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vida me deu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amor me alcançou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Graça superabundante transbordou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Deixou o seu trono e veio ao mundo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Mesmo inocente se fez réu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Movido de um amor profundo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Morreu na cruz pra me dar 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Foi humilhado, sofreu calado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meu lugar, em meu lugar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Sem ter pecado, foi condenado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 me amar, por me amar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vida me deu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amor me alcançou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Graça superabundante transbordou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destino foi mudado, não vivo mas eu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Hoje eu sou do meu amado e Ele é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sou do meu amado, Ele é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Maravilhosa graça, graça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alcançou, livre sou, livre sou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Maravilhosa graça, graça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 alcançou, livre sou, livre sou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estava perdido mas fui atraído</a:t>
            </a:r>
          </a:p>
          <a:p>
            <a:pPr algn="ctr">
              <a:defRPr sz="4200"/>
            </a:pPr>
            <a:r>
              <a:t>pelo seu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grande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Hoje eu fui achado, fui santificado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 seu amor, seu grande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Eu estava perdido mas fui atraído</a:t>
            </a:r>
          </a:p>
          <a:p>
            <a:pPr algn="ctr">
              <a:defRPr sz="4200"/>
            </a:pPr>
            <a:r>
              <a:t>pelo seu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grande amor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Hoje eu fui achado, fui santificado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 seu amor, seu grande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vida me deu vida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amor me alcançou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Graça superabundante transbordou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Meu destino foi mudado, não vivo mas 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Hoje eu sou do meu amado e Ele é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Maravilhosa graça, graça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alcançou, livre sou, livre sou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Maravilhosa graça, graça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alcançou, livre sou, livre sou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Amém, amém, amém, amém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Todo o sempre amém.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