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Delino Marçal - Deus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fé não está firmada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Nas coisas que podes fazer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aprendi a Te adorar pelo que és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Dele vêm o sim e o amém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Somente Dele e mais ninguém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Deus seja o louvor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Deus fizer,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não fizer,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a porta abrir,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se fechar, continua sendo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a doença vier, Ele é Deus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Se curado eu for,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tudo der certo,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se não der, continua sendo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fé não está firmada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Nas coisas que podes fazer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aprendi a Te adorar pelo que és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Dele vêm o sim e o amém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Somente Dele e mais ninguém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Deus seja o louvor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Deus fizer,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não fizer,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a porta abrir, Ele é Deus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Mas se fechar, continua sendo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a doença vier,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curado eu for,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tudo der certo,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se não der, continua sendo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Não O adoro pelo que Ele faz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O adoro pelo que Ele 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Haja o que houver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Sempre será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O adoro pelo que Ele faz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O adoro pelo que Ele é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Haja o que houver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Sempre será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Deus fizer,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não fizer,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a porta abrir,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se fechar, continua sendo Deus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Se a doença vier,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curado eu for,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tudo der certo, Ele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se não der, continua sendo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 é Deus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Deus é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Deus é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