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O Haja De Deus</a:t>
            </a:r>
            <a:br/>
            <a:r>
              <a:t>Ministério Sarando a Terra Ferida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Há dupla honra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dias de vergonha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Há esperança, em tempos de guerra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Talvez sem forma e vazio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Esteja o teu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o haja de Deus, o haja de Deus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 haja de Deus se ouvirá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é tempo de chorar, pode até chorar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haverá uma festa ao amanhecer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é tempo de chorar, pode até chorar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haverá uma festa ao amanhecer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Há dupla honra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Em dias de vergonha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Há esperança, em tempos de guerra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Talvez sem forma e vazio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Esteja o teu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o haja de Deus, o haja de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haja de Deus se ouvirá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Se é tempo de chorar, pode até chorar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haverá uma festa ao amanhecer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é tempo de chorar, pode até chorar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haverá uma festa ao amanhecer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Haja cura, haja vida, haja unção,</a:t>
            </a:r>
          </a:p>
          <a:p>
            <a:pPr algn="ctr">
              <a:defRPr sz="3500"/>
            </a:pPr>
            <a:r>
              <a:t>libertação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Alegria, avivamento, santidade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é tempo de chorar, pode até chorar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haverá uma festa ao amanhecer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é tempo de chorar, pode até chorar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haverá uma festa ao amanhecer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