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 b="1"/>
            </a:pPr>
            <a:r>
              <a:t>Renascer Praise - Eu Me Rendo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A Ti eu vou clamar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Pois tudo vem de Ti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tudo está em Ti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Por Ti vou caminhar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 és a direção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Sol a me guiar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Tudo pode passar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Teu amor jamais me deixará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Sempre há de existir novo amanhã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Preparado pra mim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Preparado pra mim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(A Ti, Senhor)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A Ti eu vou clamar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Pois tudo vem de Ti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 tudo está em Ti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Por Ti vou caminhar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Tu és a direção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 Sol a me guiar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Tudo pode passar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Teu amor jamais me deixará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Sempre há de existir novo amanhã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Preparado pra mim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Preparado pra mim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Preparado pra mim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Eu me rendo aos Teus pés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És tudo que eu preciso pra viver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me lanço aos Teus braços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Onde encontro meu refúgio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me rendo aos Teus pés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És tudo que eu preciso pra viver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Eu me lanço aos Teus braços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Onde encontro meu refúgio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Jesus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Eis-me aqui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Jesus (Jesus, Jesus)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Eis-me aqui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me rendo aos Teus pés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És tudo que eu preciso pra viver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me lanço aos Teus braços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Onde encontro meu refúgio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me rendo aos Teus pés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200"/>
            </a:pPr>
            <a:r>
              <a:t>És tudo que eu preciso pra viver</a:t>
            </a:r>
          </a:p>
          <a:p>
            <a:pPr algn="ctr">
              <a:defRPr sz="4200"/>
            </a:pPr>
            <a:r>
              <a:t>(preciso pra viver)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Eu me lanço aos Teus braços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Onde encontro meu refúgio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Jesus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Eis-me aqui (eis-me aqui, Senhor)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Jesus (eis-me aqui, eis-me aqui)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36000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4200"/>
            </a:pPr>
            <a:r>
              <a:t>Eis-me aqui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Jesus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Eis-me aqui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Jesus</a:t>
            </a:r>
          </a:p>
          <a:p>
            <a:pPr algn="ctr">
              <a:defRPr sz="1000"/>
            </a:pPr>
          </a:p>
          <a:p>
            <a:pPr algn="ctr">
              <a:defRPr sz="4200"/>
            </a:pPr>
            <a:r>
              <a:t>Eis-me aqui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