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Gabriel Guedes - Tributo a Iehovah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Ye Yee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Yehovah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Ye Yee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Yehovah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Ye Yee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Yehovah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Ye Yee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Yehovah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sou grato por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que tenho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tesouro maior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Desse mundo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Me foi dado como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Herança eterna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Maior prova de um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Amor tão profundo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Tenho vida alegria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Em todo tempo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Tenho amigos família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Muitos irmãos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Foi Jesus meu amigo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Verdadeiro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fez tudo ao me dar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salvação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Louvarei ao Senhor em todo tempo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 louvor estará continuamente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Em meus lábios e também no coração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Jesus Cristo será sempre minha canção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