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Galinha Pintadinha - Mariana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um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um, é um, é um,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dois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dois, é dois, é dois,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três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três, é três, é três,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quatro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quatro, é quatro,</a:t>
            </a:r>
          </a:p>
          <a:p>
            <a:pPr algn="ctr">
              <a:defRPr sz="3500"/>
            </a:pPr>
            <a:r>
              <a:t>é quatro, 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cinco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cinco, é cinco,</a:t>
            </a:r>
          </a:p>
          <a:p>
            <a:pPr algn="ctr">
              <a:defRPr sz="3500"/>
            </a:pPr>
            <a:r>
              <a:t>é cinco, é cinco,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seis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Mariana conta seis, é seis, é</a:t>
            </a:r>
          </a:p>
          <a:p>
            <a:pPr algn="ctr">
              <a:defRPr sz="3500"/>
            </a:pPr>
            <a:r>
              <a:t>seis, é seis,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sete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sete, é sete, é sete,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Mariana conta oito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oito, é oito, é oito,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nove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nove, é nove, é nove,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dez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Mariana conta dez, é dez, é dez,</a:t>
            </a:r>
          </a:p>
          <a:p>
            <a:pPr algn="ctr">
              <a:defRPr sz="3500"/>
            </a:pPr>
            <a:r>
              <a:t>é dez, é dez,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Ana, viva a Mariana, viva a Mariana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