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 b="1"/>
            </a:pPr>
            <a:r>
              <a:t>Kemilly Santos - Eliseu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quero ouvir tua voz e entender</a:t>
            </a:r>
          </a:p>
          <a:p>
            <a:pPr algn="ctr">
              <a:defRPr sz="4200"/>
            </a:pPr>
            <a:r>
              <a:t>o teu chamar assim como Eliseu</a:t>
            </a:r>
          </a:p>
          <a:p>
            <a:pPr algn="ctr">
              <a:defRPr sz="4200"/>
            </a:pPr>
            <a:r>
              <a:t>que escolheu tudo deixar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vou renunciar, eu quero te seguir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não prendo ao que me afasta de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já estou pronto pra queimar</a:t>
            </a:r>
          </a:p>
          <a:p>
            <a:pPr algn="ctr">
              <a:defRPr sz="4200"/>
            </a:pPr>
            <a:r>
              <a:t>minhas vontades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E os meus desejos meu único anseio</a:t>
            </a:r>
          </a:p>
          <a:p>
            <a:pPr algn="ctr">
              <a:defRPr sz="4200"/>
            </a:pPr>
            <a:r>
              <a:t>é te seguir (oh, oh, oh)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não tenho mais pra onde voltar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Não quero nada além de ti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vou gastar minha vida para te servir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Vou deixar tudo que me afasta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decidi deixar, te conhecer me basta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Eu não quero nada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Nada além do que tu tens pra mim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Vou queimar tudo que me afasta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decidi queimar te conhecer me basta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não quero nada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Nada além do que tu tens pra mim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Tudo a ti entrego, nenhum prazer</a:t>
            </a:r>
          </a:p>
          <a:p>
            <a:pPr algn="ctr">
              <a:defRPr sz="4200"/>
            </a:pPr>
            <a:r>
              <a:t>no mundo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Se compara a ti, eu abro mão de tudo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Pois viver tua vontade é meu</a:t>
            </a:r>
          </a:p>
          <a:p>
            <a:pPr algn="ctr">
              <a:defRPr sz="4200"/>
            </a:pPr>
            <a:r>
              <a:t>maior prazer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