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Zé Carlos - Macumba Não Mata Crente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vejo um anjo do Senhor na tua porta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vai trabalhar no teu lar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vejo um anjo do Senhor na tua porta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vai trabalhar no teu 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 tocar no teu esposo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Libertar todos os teus filhos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marcha, tum dum, dum dum dum, dum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marcharei, eu marcharei, eu marcharei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presença de Papai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marcharei, eu marcharei, eu marcharei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presença de Papai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Eu marcharei, eu marcharei, eu marcharei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presença de Papai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marcharei, eu marcharei, marcha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Igreja na presença de Papai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marcha Igreja na presença de Papai!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marcha Igreja na presença de Papai!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Oh marcha terra na presença de Papai!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marcha terra na presença de Papai!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terra não se manda, quem manda na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Terra é Deus!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terra não se manda, quem manda na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Terra é Deus!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A terra não se manda, quem manda na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Terra é Deus!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Pisa na cabeça da serpente pra matar!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Pisa na cabeça da serpente pra matar!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Pisa na cabeça da serpente pra matar!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semana inteira ela tentou te derrubar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Pisa na cabeça da serpente pra matar!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Quem tem autoridade pisa na cabeça dela!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tem autoridade pisa na cabeça dela!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tem autoridade pisa na cabeça dela!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Pisa na cabeça da serpente pra matar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Quebra tudo, quebra tudo, quebra</a:t>
            </a:r>
          </a:p>
          <a:p>
            <a:pPr algn="ctr">
              <a:defRPr sz="4200"/>
            </a:pPr>
            <a:r>
              <a:t>tudo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Quebra tudo, quebra tudo, quebra</a:t>
            </a:r>
          </a:p>
          <a:p>
            <a:pPr algn="ctr">
              <a:defRPr sz="4200"/>
            </a:pPr>
            <a:r>
              <a:t>tudo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Quebra a barreira do inimigo</a:t>
            </a:r>
          </a:p>
          <a:p>
            <a:pPr algn="ctr">
              <a:defRPr sz="4200"/>
            </a:pPr>
            <a:r>
              <a:t>da vitória ao povo seu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Quebra tudo, quebra tudo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Dar vitória pra você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abre a porta e deixa o anjo entrar!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abre a porta e deixe o anjo entrar!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abre a porta e deixe o anjo entrar!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Deixa Deus trabalhar lá dentro</a:t>
            </a:r>
          </a:p>
          <a:p>
            <a:pPr algn="ctr">
              <a:defRPr sz="4200"/>
            </a:pPr>
            <a:r>
              <a:t>do teu lar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Oh abre a porta e deixa o anjo entrar!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abre a porta e deixe o anjo entrar!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Deixa Deus trabalhar lá dentro</a:t>
            </a:r>
          </a:p>
          <a:p>
            <a:pPr algn="ctr">
              <a:defRPr sz="4200"/>
            </a:pPr>
            <a:r>
              <a:t>do teu lar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 abre a porta e deixa o anjo entrar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irmão preste atenção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Não tenha medo de ninguém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Já fizeram tantas coisas para</a:t>
            </a:r>
          </a:p>
          <a:p>
            <a:pPr algn="ctr">
              <a:defRPr sz="4200"/>
            </a:pPr>
            <a:r>
              <a:t>me matar também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porque eu sou protegida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Revestida de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Podem até fazer macumba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Oh! Mas quem fez é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Quem vai morrer!!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Macumba não mata crente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Macumba não mata crente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 crente é crente quente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Macumba não mata crente!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Macumba não mata crente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Macumba não mata crente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 crente é crente quente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Macumba não mata crente!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Olha tem manto, e tem mistério</a:t>
            </a:r>
          </a:p>
          <a:p>
            <a:pPr algn="ctr">
              <a:defRPr sz="4200"/>
            </a:pPr>
            <a:r>
              <a:t>se liga vaso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Entra nesse manto e não fica parado!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Olha tem manto, e tem mistério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se liga vaso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Entra nesse manto e não fica parado!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Olha tem manto, e tem mistério</a:t>
            </a:r>
          </a:p>
          <a:p>
            <a:pPr algn="ctr">
              <a:defRPr sz="4200"/>
            </a:pPr>
            <a:r>
              <a:t>se liga vaso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Entra nesse manto e não fica parado!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Olha tem manto, e tem mistério</a:t>
            </a:r>
          </a:p>
          <a:p>
            <a:pPr algn="ctr">
              <a:defRPr sz="4200"/>
            </a:pPr>
            <a:r>
              <a:t>se liga vaso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Entra nesse manto e não fica parado!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convido pro manto!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convido pro manto!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convido pro manto!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Do Pai, do Filho e do Espírito Santo!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convido pro manto!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convido pro manto!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te convido pro manto!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Do Pai, do Filho e do Espírito Santo!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Olha esse tapete de fogo que</a:t>
            </a:r>
          </a:p>
          <a:p>
            <a:pPr algn="ctr">
              <a:defRPr sz="4200"/>
            </a:pPr>
            <a:r>
              <a:t>está neste lugar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Esse tapete de fogo Jesus te</a:t>
            </a:r>
          </a:p>
          <a:p>
            <a:pPr algn="ctr">
              <a:defRPr sz="4200"/>
            </a:pPr>
            <a:r>
              <a:t>convida para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Você marchar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