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Samuel Eleoterio - Escuta o Barulho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Mas desceu um anjo lá de cima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ele veio pra guerrear por sua vida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o seus olhos são como chama de fogo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Veio pra trazer renovo no meio do povo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Mas desceu um anjo lá de cima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ele veio pra guerrear por sua vida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Ele manda no vento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Manda no vento, na terra e no mar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Essa tempestade Ele pode acalmar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E o seus olhos são como chama de fogo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Veio pra trazer renovo no meio do povo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Escuta o barulho de anjo na terra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Com a espada na mão, carregada de fogo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Passando no meio da igreja, cortando</a:t>
            </a:r>
          </a:p>
          <a:p>
            <a:pPr algn="ctr">
              <a:defRPr sz="4200"/>
            </a:pPr>
            <a:r>
              <a:t>esse laço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Que está entre o meio do povo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Papai revelando trabalho em oculto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estavam fazendo para lhe matar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Mas hoje Ele desceu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Escuta o barulho de anjo na terra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Com a espada na mão, carregada de fogo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Passando no meio da igreja, cortando</a:t>
            </a:r>
          </a:p>
          <a:p>
            <a:pPr algn="ctr">
              <a:defRPr sz="4200"/>
            </a:pPr>
            <a:r>
              <a:t>esse laço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está entre o meio do povo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Papai revelando trabalho em oculto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estavam fazendo para lhe matar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Mas hoje Ele desceu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Escuta o barulho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Mas desceu um anjo lá de cima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ele veio pra guerrear por sua vida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o seus olhos são como chama de fogo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Veio pra trazer renovo no meio do povo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Mas desceu um anjo lá de cima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ele veio pra guerrear por sua vida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o seus olhos são como chama de fogo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Veio pra trazer renovo no meio do povo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Escuta o barulho de anjo na terra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Com a espada na mão, carregada de fogo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Passando no meio da igreja, cortando</a:t>
            </a:r>
          </a:p>
          <a:p>
            <a:pPr algn="ctr">
              <a:defRPr sz="4200"/>
            </a:pPr>
            <a:r>
              <a:t>esse laço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está entre o meio do povo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Papai revelando trabalho em oculto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estavam fazendo para lhe matar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Mas hoje Ele desceu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Escuta o barulho de anjo na terra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Com a espada na mão, carregada de fogo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Passando no meio da igreja, cortando</a:t>
            </a:r>
          </a:p>
          <a:p>
            <a:pPr algn="ctr">
              <a:defRPr sz="4200"/>
            </a:pPr>
            <a:r>
              <a:t>esse laço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está entre o meio do povo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Papai revelando trabalho em oculto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estavam fazendo para lhe matar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Mas hoje Ele desceu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Escuta o barulho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Ele manda no vento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Manda no vento, na terra e no mar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Essa tempestade Ele pode acalmar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