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 b="1"/>
            </a:pPr>
            <a:r>
              <a:t>Gabriela Rocha - Poderoso Deus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Ao que está assentado no trono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E ao cordeiro seja o louvor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Seja a honra, seja a glória,</a:t>
            </a:r>
          </a:p>
          <a:p>
            <a:pPr algn="ctr">
              <a:defRPr sz="4200"/>
            </a:pPr>
            <a:r>
              <a:t>seja o domínio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Pelo século dos séculos</a:t>
            </a:r>
          </a:p>
          <a:p>
            <a:pPr algn="ctr">
              <a:defRPr sz="500"/>
            </a:pP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Poderoso Deus</a:t>
            </a:r>
          </a:p>
          <a:p>
            <a:pPr algn="ctr">
              <a:defRPr sz="5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Poderoso Deus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Poderoso Deus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Minh'alma anseia por ti</a:t>
            </a:r>
          </a:p>
          <a:p>
            <a:pPr algn="ctr">
              <a:defRPr sz="500"/>
            </a:pP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Ao único que é digno de receber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A honra e a glória, a força e o poder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Ao rei eterno, imortal, invisível,</a:t>
            </a:r>
          </a:p>
          <a:p>
            <a:pPr algn="ctr">
              <a:defRPr sz="4200"/>
            </a:pPr>
            <a:r>
              <a:t>mas real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500"/>
            </a:pPr>
          </a:p>
          <a:p>
            <a:pPr algn="ctr">
              <a:defRPr sz="4200"/>
            </a:pPr>
            <a:r>
              <a:t>A ele, ministramos o louvor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Coroamos a ti, oh, rei Jesus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Coroamos a ti, oh, rei Jesus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Adoramos o teu nome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Nos rendemos aos teus pés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Consagramos todo nosso ser a ti</a:t>
            </a:r>
          </a:p>
          <a:p>
            <a:pPr algn="ctr">
              <a:defRPr sz="5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500"/>
            </a:pPr>
          </a:p>
          <a:p>
            <a:pPr algn="ctr">
              <a:defRPr sz="4200"/>
            </a:pPr>
            <a:r>
              <a:t>A honra (a honra)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A glória (a glória)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A força (a força)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E o poder ao rei Jesus</a:t>
            </a:r>
          </a:p>
          <a:p>
            <a:pPr algn="ctr">
              <a:defRPr sz="500"/>
            </a:pP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E o louvor ao rei Jesus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A honra, a glória, a força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500"/>
            </a:pPr>
          </a:p>
          <a:p>
            <a:pPr algn="ctr">
              <a:defRPr sz="4200"/>
            </a:pPr>
            <a:r>
              <a:t>E o poder ao rei Jesus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E o louvor ao rei Jesus</a:t>
            </a:r>
          </a:p>
          <a:p>
            <a:pPr algn="ctr">
              <a:defRPr sz="500"/>
            </a:pP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A honra (a honra)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A glória (a glória)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A força (a força)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E o poder ao rei Jesus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500"/>
            </a:pP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E o louvor ao rei Jesus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A honra, a glória, a força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E o poder ao rei Jesus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E o louvor ao rei Jesus</a:t>
            </a:r>
          </a:p>
          <a:p>
            <a:pPr algn="ctr">
              <a:defRPr sz="500"/>
            </a:pP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Distante de ti, senhor, não posso viver</a:t>
            </a:r>
          </a:p>
          <a:p>
            <a:pPr algn="ctr">
              <a:defRPr sz="5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Não vale a pena existir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Escuta o meu clamor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Mais que o ar que eu respiro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Preciso de ti</a:t>
            </a:r>
          </a:p>
          <a:p>
            <a:pPr algn="ctr">
              <a:defRPr sz="500"/>
            </a:pP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Distante de ti, senhor, não posso viver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Não vale a pena existir</a:t>
            </a:r>
          </a:p>
          <a:p>
            <a:pPr algn="ctr">
              <a:defRPr sz="5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Escuta o meu clamor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Mais que o ar que eu respiro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Preciso de ti</a:t>
            </a:r>
          </a:p>
          <a:p>
            <a:pPr algn="ctr">
              <a:defRPr sz="500"/>
            </a:pP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Pra te adorar oh rei, dos reis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Foi que eu nasci oh rei, Jesus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Meu prazer é te louvar</a:t>
            </a:r>
          </a:p>
          <a:p>
            <a:pPr algn="ctr">
              <a:defRPr sz="500"/>
            </a:p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Meu prazer é estar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Nos átrios do senhor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Meu prazer é viver</a:t>
            </a:r>
          </a:p>
          <a:p>
            <a:pPr algn="ctr">
              <a:defRPr sz="500"/>
            </a:pPr>
          </a:p>
          <a:p>
            <a:pPr algn="ctr">
              <a:defRPr sz="4200"/>
            </a:pPr>
            <a:r>
              <a:t>Na casa de Deus, onde flui o amor</a:t>
            </a:r>
          </a:p>
          <a:p>
            <a:pPr algn="ctr">
              <a:defRPr sz="500"/>
            </a:pPr>
          </a:p>
          <a:p>
            <a:pPr algn="ctr">
              <a:defRPr sz="500"/>
            </a:pPr>
          </a:p>
          <a:p>
            <a:pPr algn="ctr">
              <a:defRPr sz="500"/>
            </a:pPr>
          </a:p>
          <a:p>
            <a:pPr algn="ctr">
              <a:defRPr sz="5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