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Gabriela Rocha - Pai Nosso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Pai nosso, dos céus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Santo é o Teu nome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reino buscamos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Tua vontade seja feita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Na terra, como é nos céus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Deixe o céu descer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4200"/>
            </a:pPr>
            <a:r>
              <a:t>É Tua, é a glória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Para sempre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Na terra, como é nos céus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Deixe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descer, oh, oh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Sobre nós, sobre nós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Vem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descer, oh, oh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Vem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Teu é o reino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é o poder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É Tua, é a glória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Para sempre, amém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é o reino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é o poder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É Tua, é a glória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Para sempre, amém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é o reino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é o poder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É Tua, é a glória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Para sempre, oh, oh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4200"/>
            </a:pPr>
            <a:r>
              <a:t>Oh, oh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Oh, mais de Deus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Oh, mais de Deus sobre nós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Oh, mais de Deus sobre nós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4200"/>
            </a:pPr>
            <a:r>
              <a:t>Oh, mais de Deus sobre nós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descer, oh, oh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Deixa o céu descer sobre nós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Sobre nós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Jesus vem, oh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4200"/>
            </a:pPr>
            <a:r>
              <a:t>Que venha o Teu reino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Que venha o Teu reino sobre nós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Rei da glória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Rei da glória, vem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Vem, te damos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 damos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4200"/>
            </a:pPr>
            <a:r>
              <a:t>Teu é o reino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é o poder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É Tua, é a glória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Para sempre, pra sempre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é o reino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Teu é o poder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