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 b="1"/>
            </a:pPr>
            <a:r>
              <a:t>Cassiane - O Leão e o Cordeiro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O Rei da glória Se despiu da majestade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E Se assentou com pecadores,</a:t>
            </a:r>
          </a:p>
          <a:p>
            <a:pPr algn="ctr">
              <a:defRPr sz="4200"/>
            </a:pPr>
            <a:r>
              <a:t>nenhum brilho ou trono revelou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Quem saberia que Seus olhos viram</a:t>
            </a:r>
          </a:p>
          <a:p>
            <a:pPr algn="ctr">
              <a:defRPr sz="4200"/>
            </a:pPr>
            <a:r>
              <a:t>o universo sendo feito?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Quem acreditaria que o Seu cetro</a:t>
            </a:r>
          </a:p>
          <a:p>
            <a:pPr algn="ctr">
              <a:defRPr sz="4200"/>
            </a:pPr>
            <a:r>
              <a:t>já regeu o tempo?</a:t>
            </a:r>
          </a:p>
          <a:p>
            <a:pPr algn="ctr">
              <a:defRPr sz="500"/>
            </a:pPr>
          </a:p>
          <a:p>
            <a:pPr algn="ctr">
              <a:defRPr sz="500"/>
            </a:p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500"/>
            </a:pPr>
          </a:p>
          <a:p>
            <a:pPr algn="ctr">
              <a:defRPr sz="4200"/>
            </a:pPr>
            <a:r>
              <a:t>A Rocha Eterna, Palavra Viva,</a:t>
            </a:r>
          </a:p>
          <a:p>
            <a:pPr algn="ctr">
              <a:defRPr sz="4200"/>
            </a:pPr>
            <a:r>
              <a:t>é o Bom Pastor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Jeová Nissi, Jeová Rafá, Jeová Shalom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Deus Adonai, Kadosh, El Elion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Jeová Jireh, o Elohim, Deus El Shaddai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Yahweh Shammah, com toda glória O adorai</a:t>
            </a:r>
          </a:p>
          <a:p>
            <a:pPr algn="ctr">
              <a:defRPr sz="500"/>
            </a:pPr>
          </a:p>
          <a:p>
            <a:pPr algn="ctr">
              <a:defRPr sz="500"/>
            </a:p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Emanuel, o Verbo, o Rei da Eternidade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O Pão da Vida, o Eu Sou, o Verdadeiro</a:t>
            </a:r>
          </a:p>
          <a:p>
            <a:pPr algn="ctr">
              <a:defRPr sz="4200"/>
            </a:pPr>
            <a:r>
              <a:t>Deus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Ele é o Senhor, Libertador e Salvador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A Rocha Eterna, Palavra Viva,</a:t>
            </a:r>
          </a:p>
          <a:p>
            <a:pPr algn="ctr">
              <a:defRPr sz="4200"/>
            </a:pPr>
            <a:r>
              <a:t>é o Bom Pastor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Jeová Nissi, Jeová Rafá, Jeová Shalom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Deus Adonai, Kadosh, El Elion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500"/>
            </a:pPr>
          </a:p>
          <a:p>
            <a:pPr algn="ctr">
              <a:defRPr sz="4200"/>
            </a:pPr>
            <a:r>
              <a:t>Jeová Jireh, o Elohim, Deus El Shaddai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Yahweh Shammah, com toda glória O adorai</a:t>
            </a:r>
          </a:p>
          <a:p>
            <a:pPr algn="ctr">
              <a:defRPr sz="500"/>
            </a:pP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Mas como Leão rugirá e todo olho o verá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Em glória marchando, Ele vem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Sobre as nuvens, Ele vem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Ele é o Leão e o Cordeiro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500"/>
            </a:pPr>
          </a:p>
          <a:p>
            <a:pPr algn="ctr">
              <a:defRPr sz="4200"/>
            </a:pPr>
            <a:r>
              <a:t>O mal foi vencido, o céu cantou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Onde está, ó morte, a tua vitória?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O Cordeiro foi morto, mas o Leão</a:t>
            </a:r>
          </a:p>
          <a:p>
            <a:pPr algn="ctr">
              <a:defRPr sz="4200"/>
            </a:pPr>
            <a:r>
              <a:t>ressuscitou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Oh, oh, oh, oh Ele ressuscitou</a:t>
            </a:r>
          </a:p>
          <a:p>
            <a:pPr algn="ctr">
              <a:defRPr sz="500"/>
            </a:pPr>
          </a:p>
          <a:p>
            <a:pPr algn="ctr">
              <a:defRPr sz="500"/>
            </a:pPr>
          </a:p>
          <a:p>
            <a:pPr algn="ctr">
              <a:defRPr sz="500"/>
            </a:pPr>
          </a:p>
          <a:p>
            <a:pPr algn="ctr">
              <a:defRPr sz="500"/>
            </a:p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Homem tão simples, sem ter lugar</a:t>
            </a:r>
          </a:p>
          <a:p>
            <a:pPr algn="ctr">
              <a:defRPr sz="4200"/>
            </a:pPr>
            <a:r>
              <a:t>ou onde repousar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Na estrebaria não é o melhor</a:t>
            </a:r>
          </a:p>
          <a:p>
            <a:pPr algn="ctr">
              <a:defRPr sz="4200"/>
            </a:pPr>
            <a:r>
              <a:t>lugar pra estrear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Quem notaria que Sua voz chamou</a:t>
            </a:r>
          </a:p>
          <a:p>
            <a:pPr algn="ctr">
              <a:defRPr sz="4200"/>
            </a:pPr>
            <a:r>
              <a:t>o mundo à existência?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E aquelas mãos, moldou o homem</a:t>
            </a:r>
          </a:p>
          <a:p>
            <a:pPr algn="ctr">
              <a:defRPr sz="4200"/>
            </a:pPr>
            <a:r>
              <a:t>à Sua semelhança?</a:t>
            </a:r>
          </a:p>
          <a:p>
            <a:pPr algn="ctr">
              <a:defRPr sz="500"/>
            </a:pPr>
          </a:p>
          <a:p>
            <a:pPr algn="ctr">
              <a:defRPr sz="5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Como cordeiro mudo foi levado</a:t>
            </a:r>
          </a:p>
          <a:p>
            <a:pPr algn="ctr">
              <a:defRPr sz="4200"/>
            </a:pPr>
            <a:r>
              <a:t>ao matadouro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Não tinha glória, Seu coração</a:t>
            </a:r>
          </a:p>
          <a:p>
            <a:pPr algn="ctr">
              <a:defRPr sz="4200"/>
            </a:pPr>
            <a:r>
              <a:t>na cruz rasgou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Ficou calado, assinou todas as</a:t>
            </a:r>
          </a:p>
          <a:p>
            <a:pPr algn="ctr">
              <a:defRPr sz="4200"/>
            </a:pPr>
            <a:r>
              <a:t>nossas culpas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Não tinha manchas, no calvário</a:t>
            </a:r>
          </a:p>
          <a:p>
            <a:pPr algn="ctr">
              <a:defRPr sz="4200"/>
            </a:pPr>
            <a:r>
              <a:t>não reclamou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Foi maltratado e humilhado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500"/>
            </a:pPr>
          </a:p>
          <a:p>
            <a:pPr algn="ctr">
              <a:defRPr sz="4200"/>
            </a:pPr>
            <a:r>
              <a:t>O cordeiro de Deus, mas foi fiel</a:t>
            </a:r>
          </a:p>
          <a:p>
            <a:pPr algn="ctr">
              <a:defRPr sz="4200"/>
            </a:pPr>
            <a:r>
              <a:t>até o fim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Que tira o pecado do mundo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Revela a eternidade e Sua glória em mim</a:t>
            </a:r>
          </a:p>
          <a:p>
            <a:pPr algn="ctr">
              <a:defRPr sz="500"/>
            </a:pP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Mas como Leão rugirá e todo olho O verá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Em glória marchando, Ele vem</a:t>
            </a:r>
          </a:p>
          <a:p>
            <a:pPr algn="ctr">
              <a:defRPr sz="500"/>
            </a:p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Sobre as nuvens, Ele vem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Ele é o Leão e o Cordeiro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O mal foi vencido, o céu cantou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Onde está, ó morte, a tua vitória?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O Cordeiro foi morto, mas o Leão</a:t>
            </a:r>
          </a:p>
          <a:p>
            <a:pPr algn="ctr">
              <a:defRPr sz="4200"/>
            </a:pPr>
            <a:r>
              <a:t>ressuscitou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Oh, oh, oh, oh Ele ressuscitou</a:t>
            </a:r>
          </a:p>
          <a:p>
            <a:pPr algn="ctr">
              <a:defRPr sz="500"/>
            </a:p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Oh, oh, oh, oh, oh, oh Ele ressuscitou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Oh</a:t>
            </a:r>
          </a:p>
          <a:p>
            <a:pPr algn="ctr">
              <a:defRPr sz="500"/>
            </a:pP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Como cordeiro mudo foi levado</a:t>
            </a:r>
          </a:p>
          <a:p>
            <a:pPr algn="ctr">
              <a:defRPr sz="4200"/>
            </a:pPr>
            <a:r>
              <a:t>ao matadouro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Não tinha glória, Seu coração</a:t>
            </a:r>
          </a:p>
          <a:p>
            <a:pPr algn="ctr">
              <a:defRPr sz="4200"/>
            </a:pPr>
            <a:r>
              <a:t>na cruz rasgou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Ficou calado, assinou todas as</a:t>
            </a:r>
          </a:p>
          <a:p>
            <a:pPr algn="ctr">
              <a:defRPr sz="4200"/>
            </a:pPr>
            <a:r>
              <a:t>nossas culpas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500"/>
            </a:pPr>
          </a:p>
          <a:p>
            <a:pPr algn="ctr">
              <a:defRPr sz="4200"/>
            </a:pPr>
            <a:r>
              <a:t>Não tinha manchas, no calvário</a:t>
            </a:r>
          </a:p>
          <a:p>
            <a:pPr algn="ctr">
              <a:defRPr sz="4200"/>
            </a:pPr>
            <a:r>
              <a:t>não reclamou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Foi maltratado e humilhado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O cordeiro de Deus, mas foi fiel</a:t>
            </a:r>
          </a:p>
          <a:p>
            <a:pPr algn="ctr">
              <a:defRPr sz="4200"/>
            </a:pPr>
            <a:r>
              <a:t>até o fim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Que tira o pecado do mundo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Revela a eternidade e Sua glória</a:t>
            </a:r>
          </a:p>
          <a:p>
            <a:pPr algn="ctr">
              <a:defRPr sz="4200"/>
            </a:pPr>
            <a:r>
              <a:t>em mim, oh, oh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500"/>
            </a:pP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Mas como Leão rugirá e todo olho O verá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Em glória marchando, Ele vem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Sobre as nuvens, Ele vem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Ele é o Leão e o Cordeiro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O mal foi vencido, o céu cantou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Onde está, ó morte, a tua vitória?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500"/>
            </a:pPr>
          </a:p>
          <a:p>
            <a:pPr algn="ctr">
              <a:defRPr sz="4200"/>
            </a:pPr>
            <a:r>
              <a:t>O Cordeiro foi morto, mas o Leão</a:t>
            </a:r>
          </a:p>
          <a:p>
            <a:pPr algn="ctr">
              <a:defRPr sz="4200"/>
            </a:pPr>
            <a:r>
              <a:t>ressuscitou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Oh, oh, oh, oh Ele ressuscitou</a:t>
            </a:r>
          </a:p>
          <a:p>
            <a:pPr algn="ctr">
              <a:defRPr sz="500"/>
            </a:pP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Emanuel, o Verbo, o Rei da Eternidade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O Pão da Vida, o Eu Sou, o Verdadeiro</a:t>
            </a:r>
          </a:p>
          <a:p>
            <a:pPr algn="ctr">
              <a:defRPr sz="4200"/>
            </a:pPr>
            <a:r>
              <a:t>Deus</a:t>
            </a:r>
          </a:p>
          <a:p>
            <a:pPr algn="ctr">
              <a:defRPr sz="500"/>
            </a:pPr>
          </a:p>
          <a:p>
            <a:pPr algn="ctr">
              <a:defRPr sz="4200"/>
            </a:pPr>
            <a:r>
              <a:t>Ele é o Senhor, Libertador e Salvador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