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Sarah Farias - Sobrevivi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Foram noites intermináveis, eu</a:t>
            </a:r>
          </a:p>
          <a:p>
            <a:pPr algn="ctr">
              <a:defRPr sz="3500"/>
            </a:pPr>
            <a:r>
              <a:t>só chorava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Bem no auge da minha dor, nada</a:t>
            </a:r>
          </a:p>
          <a:p>
            <a:pPr algn="ctr">
              <a:defRPr sz="3500"/>
            </a:pPr>
            <a:r>
              <a:t>me consolava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eu sobrevivi como a águia solitária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a sorte, de novo, sorriu pra mim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escondeu bem debaixo</a:t>
            </a:r>
          </a:p>
          <a:p>
            <a:pPr algn="ctr">
              <a:defRPr sz="3500"/>
            </a:pPr>
            <a:r>
              <a:t>de suas asas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Nenhuma peste me matou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Nenhuma flecha me atingiu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aprendi a ganhar perdendo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Aprendi a subir descendo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Doeu, doeu, mas eu cresci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cresci diminuindo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Apareci desaparecendo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 poder de Deus na minha fraqueza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aperfeiçoou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Tem coisa boa chegando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Tem algo acontecendo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não importa o que eu sofri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O que importa é que eu sobrevivi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Tem coisa boa chegando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Tem algo acontecendo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não importa o que eu sofri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que importa é que eu sobrevivi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aprendi a ganhar perdendo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Aprendi a subir descendo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Doeu, doeu, mas eu cresci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cresci diminuindo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Apareci desaparecendo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 poder de Deus, na minha fraqueza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aperfeiçoou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Tem coisa boa chegando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Tem algo acontecendo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não importa o que eu sofri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que importa é que eu sobrevivi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Tem coisa boa chegando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Tem algo acontecendo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E não importa o que eu sofri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que importa é que eu sobrevivi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Sobrevivi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Sobrevivi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Sobrevivi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