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Tempo de Festa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 é um tempo de festa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 é um tempo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celebrar Aquele que primeiro</a:t>
            </a:r>
          </a:p>
          <a:p>
            <a:pPr algn="ctr">
              <a:defRPr sz="3500"/>
            </a:pPr>
            <a:r>
              <a:t>nos amou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Transformou nosso choro em riso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deu novas vestes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celebrar Aquele que primeiro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Ao único digno,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nome é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Festa,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 povo que se reúne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Diante do trono do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Rei dos Reis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Cantamos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Dançamos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Pulamos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Gritamos de alegria,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Dançamos de alegria, oh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Pulamos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Gritamos de alegria,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Dançamos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Pulamos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Gritamos de alegria, oh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Dançamos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Pulamos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Gritamos de alegria,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Seu nome é Jesus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nos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 é um tempo de festa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 é um tempo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celebrar Aquele que primeiro</a:t>
            </a:r>
          </a:p>
          <a:p>
            <a:pPr algn="ctr">
              <a:defRPr sz="3500"/>
            </a:pPr>
            <a:r>
              <a:t>nos amou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Transformou nosso choro em riso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deu novas vestes de louvor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Pra celebrar Aquele que primeiro</a:t>
            </a:r>
          </a:p>
          <a:p>
            <a:pPr algn="ctr">
              <a:defRPr sz="3500"/>
            </a:pPr>
            <a:r>
              <a:t>nos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tirou do império das trevas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nos deu perdão e 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Arrancou todas as feridas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fez felizes demais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Festa,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uma dança de celebração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único digno,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nome é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Festa,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 povo que se reúne aqui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Diante do trono do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Rei dos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nome é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 é um tempo de festa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 é um tempo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celebrar Aquele que primeiro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nos amou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Transformou nosso choro em riso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deu novas vestes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celebrar Aquele que primeiro</a:t>
            </a:r>
          </a:p>
          <a:p>
            <a:pPr algn="ctr">
              <a:defRPr sz="3500"/>
            </a:pPr>
            <a:r>
              <a:t>nos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tirou do império das trevas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nos deu perdão e paz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Arrancou todas as feridas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fez felizes demais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Festa,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uma dança de celebração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único digno,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nome é Jesus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Festa,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 povo que se reúne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Diante do trono do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Rei dos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nome é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Cantamos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Dançamos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Pulamos de alegria,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Gritamos de alegria,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Festa,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uma dança de celebração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