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Cassiane - Imagine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um lugar onde tudo é muito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um lugar onde não haverá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Nem ódio e nem rancor, é o céu</a:t>
            </a:r>
          </a:p>
          <a:p>
            <a:pPr algn="ctr">
              <a:defRPr sz="3500"/>
            </a:pPr>
            <a:r>
              <a:t>pra onde eu vou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você, voando com os anjos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você, andando pelas ruas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ouro e de cristal, como nunca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viu igual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queria ir pra lá, se eu pudesse</a:t>
            </a:r>
          </a:p>
          <a:p>
            <a:pPr algn="ctr">
              <a:defRPr sz="3500"/>
            </a:pPr>
            <a:r>
              <a:t>estar lá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queria voltar, só pra ver o meu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Frente a frente com o Pai, só</a:t>
            </a:r>
          </a:p>
          <a:p>
            <a:pPr algn="ctr">
              <a:defRPr sz="3500"/>
            </a:pPr>
            <a:r>
              <a:t>cantando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 és Senhor, para</a:t>
            </a:r>
          </a:p>
          <a:p>
            <a:pPr algn="ctr">
              <a:defRPr sz="3500"/>
            </a:pPr>
            <a:r>
              <a:t>sempre cantaria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você num corpo transformado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você falando com Abraão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Isaque e Jacó, estaremos juntos lá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você, recebendo uma coroa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Imagine você, cantando num coral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hino sem igual, um hino triunfal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queria ir pra lá, se eu pudesse</a:t>
            </a:r>
          </a:p>
          <a:p>
            <a:pPr algn="ctr">
              <a:defRPr sz="3500"/>
            </a:pPr>
            <a:r>
              <a:t>estar lá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queria voltar, só pra ver o meu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Frente a frente com o Pai, só</a:t>
            </a:r>
          </a:p>
          <a:p>
            <a:pPr algn="ctr">
              <a:defRPr sz="3500"/>
            </a:pPr>
            <a:r>
              <a:t>cantando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 és Senhor, para</a:t>
            </a:r>
          </a:p>
          <a:p>
            <a:pPr algn="ctr">
              <a:defRPr sz="3500"/>
            </a:pPr>
            <a:r>
              <a:t>sempre cantarei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queria ir pra lá, se eu pudesse</a:t>
            </a:r>
          </a:p>
          <a:p>
            <a:pPr algn="ctr">
              <a:defRPr sz="3500"/>
            </a:pPr>
            <a:r>
              <a:t>estar lá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queria voltar, só pra ver o meu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Frente a frente com o Pai, só</a:t>
            </a:r>
          </a:p>
          <a:p>
            <a:pPr algn="ctr">
              <a:defRPr sz="3500"/>
            </a:pPr>
            <a:r>
              <a:t>cantando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 és Senhor, para</a:t>
            </a:r>
          </a:p>
          <a:p>
            <a:pPr algn="ctr">
              <a:defRPr sz="3500"/>
            </a:pPr>
            <a:r>
              <a:t>sempre cantaria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queria ir pra lá, se eu pudesse</a:t>
            </a:r>
          </a:p>
          <a:p>
            <a:pPr algn="ctr">
              <a:defRPr sz="3500"/>
            </a:pPr>
            <a:r>
              <a:t>estar lá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queria voltar, só pra ver o meu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Frente a frente com o Pai, só</a:t>
            </a:r>
          </a:p>
          <a:p>
            <a:pPr algn="ctr">
              <a:defRPr sz="3500"/>
            </a:pPr>
            <a:r>
              <a:t>cantando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 és Senhor, para</a:t>
            </a:r>
          </a:p>
          <a:p>
            <a:pPr algn="ctr">
              <a:defRPr sz="3500"/>
            </a:pPr>
            <a:r>
              <a:t>sempre cantarei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queria ir pra lá, se eu pudesse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estar lá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queria voltar, só pra ver o meu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Frente a frente com o Pai, só</a:t>
            </a:r>
          </a:p>
          <a:p>
            <a:pPr algn="ctr">
              <a:defRPr sz="3500"/>
            </a:pPr>
            <a:r>
              <a:t>cantando 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 és Senhor, para</a:t>
            </a:r>
          </a:p>
          <a:p>
            <a:pPr algn="ctr">
              <a:defRPr sz="3500"/>
            </a:pPr>
            <a:r>
              <a:t>sempre cantarei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Frente a frente com o Pai, só</a:t>
            </a:r>
          </a:p>
          <a:p>
            <a:pPr algn="ctr">
              <a:defRPr sz="3500"/>
            </a:pPr>
            <a:r>
              <a:t>cantando assim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Santo, Santo és Senhor, para</a:t>
            </a:r>
          </a:p>
          <a:p>
            <a:pPr algn="ctr">
              <a:defRPr sz="3500"/>
            </a:pPr>
            <a:r>
              <a:t>sempre cantaria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 cantarei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 cantarei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