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Cassiane - Hino da Vitória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é o homem que teve o poder</a:t>
            </a:r>
          </a:p>
          <a:p>
            <a:pPr algn="ctr">
              <a:defRPr sz="3500"/>
            </a:pPr>
            <a:r>
              <a:t>de andar sobre o mar?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é Ele que pode fazer o mar</a:t>
            </a:r>
          </a:p>
          <a:p>
            <a:pPr algn="ctr">
              <a:defRPr sz="3500"/>
            </a:pPr>
            <a:r>
              <a:t>se calar?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momento em que a tempestade</a:t>
            </a:r>
          </a:p>
          <a:p>
            <a:pPr algn="ctr">
              <a:defRPr sz="3500"/>
            </a:pPr>
            <a:r>
              <a:t>vier te afogar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vem com toda autoridade e</a:t>
            </a:r>
          </a:p>
          <a:p>
            <a:pPr algn="ctr">
              <a:defRPr sz="3500"/>
            </a:pPr>
            <a:r>
              <a:t>manda acalmar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Do outro lado cantou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Quem é o homem que teve o poder</a:t>
            </a:r>
          </a:p>
          <a:p>
            <a:pPr algn="ctr">
              <a:defRPr sz="3500"/>
            </a:pPr>
            <a:r>
              <a:t>de fazer Israel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Caminhar por entre as águas do</a:t>
            </a:r>
          </a:p>
          <a:p>
            <a:pPr algn="ctr">
              <a:defRPr sz="3500"/>
            </a:pPr>
            <a:r>
              <a:t>Mar Vermelho?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Fez caminho no meio do 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o povo de Israel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outro lado, com os pés enxutos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Puderam cantar o hino da vitória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estiver frente ao 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não puder atravessar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Chame este homem com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Ele abre o mar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tenha medo, irmão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 atrás vem faraó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vai te atravessar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você vai entoar o hino da vitória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o Mar Vermelho tiver</a:t>
            </a:r>
          </a:p>
          <a:p>
            <a:pPr algn="ctr">
              <a:defRPr sz="3500"/>
            </a:pPr>
            <a:r>
              <a:t>que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Chame logo este homem para te ajudar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 nas horas mais difíceis que</a:t>
            </a:r>
          </a:p>
          <a:p>
            <a:pPr algn="ctr">
              <a:defRPr sz="3500"/>
            </a:pPr>
            <a:r>
              <a:t>Ele mais te vê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chamar este homem que Ele tem poder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passares pelo fogo, não vai</a:t>
            </a:r>
          </a:p>
          <a:p>
            <a:pPr algn="ctr">
              <a:defRPr sz="3500"/>
            </a:pPr>
            <a:r>
              <a:t>te queimar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nas águas tu passares, não</a:t>
            </a:r>
          </a:p>
          <a:p>
            <a:pPr algn="ctr">
              <a:defRPr sz="3500"/>
            </a:pPr>
            <a:r>
              <a:t>vão te afogar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Faça como Israel que o mar atravessou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E, no nome do Senhor, um hino de vitória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outro lado cantou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estiver frente ao 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não puder atravessar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Chame este homem com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Ele abre o mar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tenha medo, irmão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atrás vem faraó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vai te atravessar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você vai entoar o hino da vitória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vez que o Mar Vermelho tiver</a:t>
            </a:r>
          </a:p>
          <a:p>
            <a:pPr algn="ctr">
              <a:defRPr sz="3500"/>
            </a:pPr>
            <a:r>
              <a:t>que passar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Chame logo este homem para te ajudar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nas horas mais difíceis que</a:t>
            </a:r>
          </a:p>
          <a:p>
            <a:pPr algn="ctr">
              <a:defRPr sz="3500"/>
            </a:pPr>
            <a:r>
              <a:t>Ele mais te vê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chamar este homem que Ele tem poder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passares pelo fogo, não vai</a:t>
            </a:r>
          </a:p>
          <a:p>
            <a:pPr algn="ctr">
              <a:defRPr sz="3500"/>
            </a:pPr>
            <a:r>
              <a:t>te queimar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nas águas tu passares, não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vão te afogar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Faça como Israel que o mar atravessou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E, no nome do Senhor, um hino de vitória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outro lado cantou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(Do outro lado cantou)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outro lado cantou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