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Diante do Trono - Te Agradeço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tudo o que tens feito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tudo o que vais fazer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Tuas promessas e tudo o que És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Te agradecer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todo o meu ser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agradeço, meu Senhor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(Te agradeço, meu Senhor)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agradeço, meu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(Te agradeço, meu Senhor)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agradeço por me libertar e salvar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ter morrido em meu lugar,</a:t>
            </a:r>
          </a:p>
          <a:p>
            <a:pPr algn="ctr">
              <a:defRPr sz="3500"/>
            </a:pPr>
            <a:r>
              <a:t>Te agradeço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Jesus, Te agradeço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Te agradeço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agradeço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tudo o que tens feito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tudo o que vais fazer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Tuas promessas e tudo o que És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quero Te agradecer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todo o meu ser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agradeço, meu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(Te agradeço, meu Senhor)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agradeço, meu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(Te agradeço, meu Senhor)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Te agradeço por me libertar e salvar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ter morrido em meu lugar,</a:t>
            </a:r>
          </a:p>
          <a:p>
            <a:pPr algn="ctr">
              <a:defRPr sz="3500"/>
            </a:pPr>
            <a:r>
              <a:t>Te agradeço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Jesus, Te agradeço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Te agradeço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agradeço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Te agradeço, meu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(Te agradeço, meu Senhor)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agradeço, meu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(Te agradeço, meu Senhor)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agradeço por me libertar e salvar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ter morrido em meu lugar,</a:t>
            </a:r>
          </a:p>
          <a:p>
            <a:pPr algn="ctr">
              <a:defRPr sz="3500"/>
            </a:pPr>
            <a:r>
              <a:t>Te agradeço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Jesus, Te agradeço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Te agradeço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agradeço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agradeço por me libertar e salvar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ter morrido em meu lugar,</a:t>
            </a:r>
          </a:p>
          <a:p>
            <a:pPr algn="ctr">
              <a:defRPr sz="3500"/>
            </a:pPr>
            <a:r>
              <a:t>Te agradeço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Jesus, Te agradeço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Te agradeço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agradeço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agradeço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agradeço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