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Diante do Trono - Aclame ao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Oh, oh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Jesus, Salvador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Outro igual não há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Todos os dias quero louvar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As maravilhas de Teu amor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Consolo, abrigo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Incomparáveis são Tuas promessas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Incomparáveis são Tuas promessas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Incomparáveis são Tuas promessas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Incomparáveis são Tuas promessas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Incomparáveis são Tuas promessas pra mim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Força e refúgio é o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todo o meu ser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tudo o que sou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Sempre Te adorarei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Aclame ao Senhor, toda a terra</a:t>
            </a:r>
          </a:p>
          <a:p>
            <a:pPr algn="ctr">
              <a:defRPr sz="3500"/>
            </a:pPr>
            <a:r>
              <a:t>e cantemos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Poder, majestade e louvores ao 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Montanhas se prostrem e rujam os mares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Ao som de Teu nome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Alegre Te louvo por Teus grandes feitos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Firmado estarei, sempre Te amarei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Incomparáveis são Tuas promessas</a:t>
            </a:r>
          </a:p>
          <a:p>
            <a:pPr algn="ctr">
              <a:defRPr sz="3500"/>
            </a:pPr>
            <a:r>
              <a:t>pra mim, oh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Meu Jesus, Salvador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Outro igual não há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Todos os dias quero louvar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As maravilhas de Teu amor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Consolo, abrigo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Força e refúgio é o Senhor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todo o meu ser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Com tudo o que sou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Sempre Te adorarei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Aclame ao Senhor, toda a terra</a:t>
            </a:r>
          </a:p>
          <a:p>
            <a:pPr algn="ctr">
              <a:defRPr sz="3500"/>
            </a:pPr>
            <a:r>
              <a:t>e cantemos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Poder, majestade e louvores ao Rei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Montanhas se prostrem e rujam os mares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Ao som de Teu nome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Alegre Te louvo por Teus grandes feitos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Firmado estarei, sempre Te amarei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Incomparáveis são Tuas promessas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Aclame ao Senhor, toda a terra</a:t>
            </a:r>
          </a:p>
          <a:p>
            <a:pPr algn="ctr">
              <a:defRPr sz="3500"/>
            </a:pPr>
            <a:r>
              <a:t>e cantemos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Poder, majestade e louvores ao 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Montanhas se prostrem e rujam os mares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Ao som de Teu nome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Alegre Te louvo por Teus grandes feitos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Firmado estarei, sempre Te amarei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(Te amarei)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Incomparáveis são Tuas promessas</a:t>
            </a:r>
          </a:p>
          <a:p>
            <a:pPr algn="ctr">
              <a:defRPr sz="3500"/>
            </a:pPr>
            <a:r>
              <a:t>(oh, oh, oh)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Aclame ao Senhor, toda a terra</a:t>
            </a:r>
          </a:p>
          <a:p>
            <a:pPr algn="ctr">
              <a:defRPr sz="3500"/>
            </a:pPr>
            <a:r>
              <a:t>e cantemos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Poder, majestade e louvores ao</a:t>
            </a:r>
          </a:p>
          <a:p>
            <a:pPr algn="ctr">
              <a:defRPr sz="3500"/>
            </a:pPr>
            <a:r>
              <a:t>Rei (louvores ao Rei)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Montanhas se prostrem e rujam os mares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Ao som de Teu nome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Alegre Te louvo por Teus grandes feitos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Firmado estarei, sempre Te amarei</a:t>
            </a:r>
          </a:p>
          <a:p>
            <a:pPr algn="ctr">
              <a:defRPr sz="3500"/>
            </a:pPr>
            <a:r>
              <a:t>(sempre Te amarei)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Incomparáveis são Tuas promessas</a:t>
            </a:r>
          </a:p>
          <a:p>
            <a:pPr algn="ctr">
              <a:defRPr sz="3500"/>
            </a:pPr>
            <a:r>
              <a:t>(uh, uh)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Incomparáveis são Tuas promessas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