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3800" b="1"/>
            </a:pPr>
            <a:r>
              <a:t>Marcos Antônio - Quase Morri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Eu vivi dentro de um calabouço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Aprisionado, sem poder sair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Para mim era o fim do mundo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A vontade era sair dali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O inimigo fez de tudo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Pra minha vida acabar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3500"/>
            </a:pPr>
            <a:r>
              <a:t>Mas apareceu um Homem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Que estendeu a mão para me ajudar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Foi Jesus, o nazareno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Foi Jesus, o Filho de Deus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Foi Jesus, o carpinteiro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Que me amou primeiro e a vida me deu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Foi Jesus, o nazareno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Foi Jesus, o Filho de Deus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Foi Jesus, o carpinteiro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Que me amou primeiro e a vida me deu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O meu coração batia forte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3500"/>
            </a:pPr>
            <a:r>
              <a:t>Como quem diz: É o fim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Pensei: Tudo está perdido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Não aparece um amigo que tenha</a:t>
            </a:r>
          </a:p>
          <a:p>
            <a:pPr algn="ctr">
              <a:defRPr sz="3500"/>
            </a:pPr>
            <a:r>
              <a:t>pena de mim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Mas quando eu estava chorando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Ouvi alguém falando, dizer-me assim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Não temas, Eu estou contigo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3500"/>
            </a:pPr>
            <a:r>
              <a:t>Sou Eu teu amigo e vou te fazer feliz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Foi Jesus, o nazareno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Foi Jesus, o Filho de Deus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Foi Jesus, o carpinteiro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Que me amou primeiro e a vida me deu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3500"/>
            </a:pPr>
            <a:r>
              <a:t>Foi Jesus, o nazareno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Foi Jesus, o Filho de Deus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Foi Jesus, o carpinteiro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Que me amou primeiro e a vida me deu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Foi Jesus, o nazareno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Foi Jesus, o Filho de Deus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3500"/>
            </a:pPr>
            <a:r>
              <a:t>Foi Jesus, o carpinteiro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Que me amou primeiro e a vida me deu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Me deu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