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Coração Igual ao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Tu olhares, Senhor, pra dentro de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encontrarás de bom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um desejo eu tenho de ser</a:t>
            </a:r>
          </a:p>
          <a:p>
            <a:pPr algn="ctr">
              <a:defRPr sz="3500"/>
            </a:pPr>
            <a:r>
              <a:t>transformado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tanto do Teu perdão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novo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Dá-me um coração igual ao Teu,</a:t>
            </a:r>
          </a:p>
          <a:p>
            <a:pPr algn="ctr">
              <a:defRPr sz="3500"/>
            </a:pPr>
            <a:r>
              <a:t>meu Mestre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Coração disposto à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Cumprir todo o Teu querer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Tu olhares, Senhor, pra dentro de mim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Nada encontrarás de bom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um desejo eu tenho de ser</a:t>
            </a:r>
          </a:p>
          <a:p>
            <a:pPr algn="ctr">
              <a:defRPr sz="3500"/>
            </a:pPr>
            <a:r>
              <a:t>transformado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tanto do Teu perdão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novo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Teu,</a:t>
            </a:r>
          </a:p>
          <a:p>
            <a:pPr algn="ctr">
              <a:defRPr sz="3500"/>
            </a:pPr>
            <a:r>
              <a:t>meu Mestre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Coração disposto à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Cumprir todo o Teu querer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Teu,</a:t>
            </a:r>
          </a:p>
          <a:p>
            <a:pPr algn="ctr">
              <a:defRPr sz="3500"/>
            </a:pPr>
            <a:r>
              <a:t>meu Mestre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Coração disposto à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Cumprir todo o Teu querer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Ensina-me a amar o meu irmão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olhar com Teus olhos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Perdoar com o Teu perdão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 com Teu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Endireita os meus caminhos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Ó Deus, dá-me um novo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 com Teu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Endireita os meus caminhos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Ó Deus, dá-me um novo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Teu,</a:t>
            </a:r>
          </a:p>
          <a:p>
            <a:pPr algn="ctr">
              <a:defRPr sz="3500"/>
            </a:pPr>
            <a:r>
              <a:t>meu Mestre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Coração disposto à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Cumprir todo o Teu querer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Teu,</a:t>
            </a:r>
          </a:p>
          <a:p>
            <a:pPr algn="ctr">
              <a:defRPr sz="3500"/>
            </a:pPr>
            <a:r>
              <a:t>meu Mestre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Coração disposto à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Cumprir todo o Teu querer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Coração disposto à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Cumprir todo o Teu querer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Dá-me um coração igual ao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