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poderia estar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qualquer outro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Tua glória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presença me atraiu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Tentei me esconder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medo de não viver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 voz que saiu dela um dia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coração queimou até que</a:t>
            </a:r>
          </a:p>
          <a:p>
            <a:pPr algn="ctr">
              <a:defRPr sz="3500"/>
            </a:pPr>
            <a:r>
              <a:t>descobriu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um dia com Tua glória, um</a:t>
            </a:r>
          </a:p>
          <a:p>
            <a:pPr algn="ctr">
              <a:defRPr sz="3500"/>
            </a:pPr>
            <a:r>
              <a:t>dia com Tua glória vale mais que mil,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apaga, não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chama não se apaga e não se apagará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Mas Tua glória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presença me atraiu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que a sarça pegou fogo e não</a:t>
            </a:r>
          </a:p>
          <a:p>
            <a:pPr algn="ctr">
              <a:defRPr sz="3500"/>
            </a:pPr>
            <a:r>
              <a:t>se consumiu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voz que saiu dela um dia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coração queimou até que</a:t>
            </a:r>
          </a:p>
          <a:p>
            <a:pPr algn="ctr">
              <a:defRPr sz="3500"/>
            </a:pPr>
            <a:r>
              <a:t>descobriu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um dia com Tua glória vale</a:t>
            </a:r>
          </a:p>
          <a:p>
            <a:pPr algn="ctr">
              <a:defRPr sz="3500"/>
            </a:pPr>
            <a:r>
              <a:t>mais que mil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que a sarça pegou fogo e não</a:t>
            </a:r>
          </a:p>
          <a:p>
            <a:pPr algn="ctr">
              <a:defRPr sz="3500"/>
            </a:pPr>
            <a:r>
              <a:t>se consumiu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voz que saiu dela um dia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coração queimou até que</a:t>
            </a:r>
          </a:p>
          <a:p>
            <a:pPr algn="ctr">
              <a:defRPr sz="3500"/>
            </a:pPr>
            <a:r>
              <a:t>descobriu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 um dia com Tua glória, um</a:t>
            </a:r>
          </a:p>
          <a:p>
            <a:pPr algn="ctr">
              <a:defRPr sz="3500"/>
            </a:pPr>
            <a:r>
              <a:t>dia com Tua glória vale mais que mil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poderia estar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qualquer outro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Tua glória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presença me atraiu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Tentei me esconder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medo de não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Tua glória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presença me atraiu,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que a sarça pegou fogo e não</a:t>
            </a:r>
          </a:p>
          <a:p>
            <a:pPr algn="ctr">
              <a:defRPr sz="3500"/>
            </a:pPr>
            <a:r>
              <a:t>se consumiu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voz que saiu dela um dia me atraiu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o meu coração queimou até que</a:t>
            </a:r>
          </a:p>
          <a:p>
            <a:pPr algn="ctr">
              <a:defRPr sz="3500"/>
            </a:pPr>
            <a:r>
              <a:t>descobriu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um dia com Tua glória vale</a:t>
            </a:r>
          </a:p>
          <a:p>
            <a:pPr algn="ctr">
              <a:defRPr sz="3500"/>
            </a:pPr>
            <a:r>
              <a:t>mais que mil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que a sarça pegou fogo e não</a:t>
            </a:r>
          </a:p>
          <a:p>
            <a:pPr algn="ctr">
              <a:defRPr sz="3500"/>
            </a:pPr>
            <a:r>
              <a:t>se consumiu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voz que saiu dela um dia</a:t>
            </a:r>
          </a:p>
          <a:p>
            <a:pPr algn="ctr">
              <a:defRPr sz="3500"/>
            </a:pPr>
            <a:r>
              <a:t>me atraiu (oh)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o meu coração queimou até que</a:t>
            </a:r>
          </a:p>
          <a:p>
            <a:pPr algn="ctr">
              <a:defRPr sz="3500"/>
            </a:pPr>
            <a:r>
              <a:t>descobriu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um dia com Tua glória, um</a:t>
            </a:r>
          </a:p>
          <a:p>
            <a:pPr algn="ctr">
              <a:defRPr sz="3500"/>
            </a:pPr>
            <a:r>
              <a:t>dia com Tua glória vale mais que mil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Atraído pela Tua presença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me vejo sem a Tua presença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Atraído pela Tua presença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me cansarei da Tua presença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Atraído pela Tua presença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me vejo sem a Tua presença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Atraído pela Tua presença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me cansarei, não, não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 que a sarça pegou fogo e não</a:t>
            </a:r>
          </a:p>
          <a:p>
            <a:pPr algn="ctr">
              <a:defRPr sz="3500"/>
            </a:pPr>
            <a:r>
              <a:t>se consumiu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voz que saiu dela um dia me atraiu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coração queimou até que</a:t>
            </a:r>
          </a:p>
          <a:p>
            <a:pPr algn="ctr">
              <a:defRPr sz="3500"/>
            </a:pPr>
            <a:r>
              <a:t>descobriu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um dia com Tua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que a sarça pegou fogo e não</a:t>
            </a:r>
          </a:p>
          <a:p>
            <a:pPr algn="ctr">
              <a:defRPr sz="3500"/>
            </a:pPr>
            <a:r>
              <a:t>se consumiu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