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Gabriela Rocha - Atos 2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Nós estamos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sedentos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oh Deus, vem oh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 este lugar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desejo é sentir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poder, Teu poder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Tua Glória contemplar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Nós estamos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sedentos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oh Deus, vem oh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 este lugar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desejo é sentir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poder, Teu poder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Então vem me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coração é Teu 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ouvir o som do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Glória contemplar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vem me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coração é Teu altar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Quero ouvir o som do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Glória contemplar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Nós estamos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sedentos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oh Deus, vem oh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 este lugar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Meu desejo é sentir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poder, Teu poder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vem me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coração é Teu 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ouvir o som do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Glória contemplar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vem me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coração é Teu 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ouvir o som do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Glória contemplar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damos honra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Te damos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é o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sempre,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damos honra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damos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é o poder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Pra sempre,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damos honra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damos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é o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sempre,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vem me incendiar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Meu coração é Teu 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ouvir o som do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Glória contemplar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vem me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coração é Teu 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ouvir o som do céu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