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800" b="1"/>
            </a:pPr>
            <a:r>
              <a:t>Cassiane - Onde Jesus Mora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Vejo nos seus olhos uma lágrima rolar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Fazendo transparecer o seu interior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Anda sem sentido, vive sem razão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Machucado está seu coração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Mas chegou a hora de tudo terminar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dor vai embora, já pode cantar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Sinta o seu coração explodir de emoção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Jesus nele entrou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Onde Jesus mora não há tristeza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Onde Jesus mora não há dor, não há choro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Onde Jesus mora só existe alegria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gente canta todo dia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É feliz quem tem Jesus no coração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Mas chegou a hora de tudo terminar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dor vai embora, já pode cantar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Sinta o seu coração explodir de emoção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Jesus nele entrou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Onde Jesus mora não há tristeza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Onde Jesus mora não há dor, não há choro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Onde Jesus mora só existe alegria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gente canta todo dia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É feliz quem tem Jesus no coração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Onde Jesus mora não há tristeza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Onde Jesus mora não há dor, não há choro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Onde Jesus mora só existe alegria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gente canta todo dia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É feliz quem tem Jesus no coração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Onde Jesus mora não há tristeza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Onde Jesus mora não há dor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Onde Jesus mora não há tristeza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Onde Jesus mora não há dor, não há choro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Onde Jesus mora só existe alegria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gente canta todo dia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É feliz quem tem Jesus no coração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É feliz quem tem Jesus no coração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