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Cassiane - Onde Jesus Mora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Vejo nos seus olhos uma lágrima rolar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Fazendo transparecer o seu interior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Anda sem sentido, vive sem razão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Machucado está seu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chegou a hora de tudo terminar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dor vai embora, já pode cantar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Sinta o seu coração explodir de emoção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nele entrou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não há tristeza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não há dor, não há choro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só existe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gente canta todo dia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É feliz quem tem Jesus no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chegou a hora de tudo terminar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dor vai embora, já pode cantar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Sinta o seu coração explodir de emoção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nele entrou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Onde Jesus mora não há tristeza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não há dor, não há choro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só existe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gente canta todo 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feliz quem tem Jesus no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não há tristeza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Onde Jesus mora não há dor, não há choro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só existe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gente canta todo 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feliz quem tem Jesus no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não há tristeza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não há dor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não há tristeza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não há dor, não há choro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Jesus mora só existe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gente canta todo 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feliz quem tem Jesus no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feliz quem tem Jesus no coração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