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Sarah Farias - Se Renovarão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tempo pode passar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Meu coração nele está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seu trono é eterno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Ele reina, Cristo reina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se fatigarão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se cansarão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renovarão, se renovarão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águia como águia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Subirão subirão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tempo pode passar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Meu coração nele está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seu trono é eterno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Ele reina, Cristo reina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nele, oh!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 Jesus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os que esperam nele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se fatigarão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Não se cansarão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renovarão, se renovarão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águia, como águia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Subirão, subirão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os que esperam no Senhor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Renovaram as suas forças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Subiram com asas como águias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Correrão e não se cansarão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Caminharão e não se fatigarão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renovarei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renovarei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águia, como águia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Subirei, subirei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 renovarei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Me renovarei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Como águia, como águia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Subirei, subirei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