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Diante do Trono - Esperança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estou só e o choro parece</a:t>
            </a:r>
          </a:p>
          <a:p>
            <a:pPr algn="ctr">
              <a:defRPr sz="3500"/>
            </a:pPr>
            <a:r>
              <a:t>querer chegar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um sentimento de temor, como será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amanhã que eu não vejo e quer</a:t>
            </a:r>
          </a:p>
          <a:p>
            <a:pPr algn="ctr">
              <a:defRPr sz="3500"/>
            </a:pPr>
            <a:r>
              <a:t>me assustar?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Ó, meu Deus, ajuda-me a confiar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os sonhos se frustram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Ou parecem não se realizar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as forças se acabam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eu sei é Te adorar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os sonhos se frustram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Ou parecem não se realizar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as forças se acabam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Tudo o que eu sei é Te adorar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as feridas, do meu coração,</a:t>
            </a:r>
          </a:p>
          <a:p>
            <a:pPr algn="ctr">
              <a:defRPr sz="3500"/>
            </a:pPr>
            <a:r>
              <a:t>não querem sarar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 atrapalham a visão, Tuas</a:t>
            </a:r>
          </a:p>
          <a:p>
            <a:pPr algn="ctr">
              <a:defRPr sz="3500"/>
            </a:pPr>
            <a:r>
              <a:t>promessas são tão grandes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as lutas querem me esmagar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Ó, meu Deus, ajuda-me a avançar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Quando os sonhos se frustram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Ou parecem não se realizar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as forças se acabam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eu sei é Te adorar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os meus sonhos, os sonhos</a:t>
            </a:r>
          </a:p>
          <a:p>
            <a:pPr algn="ctr">
              <a:defRPr sz="3500"/>
            </a:pPr>
            <a:r>
              <a:t>se frustram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Ou parecem não se realizar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Quando as forças se acabam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eu sei é Te adorar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presença me aquieta a alma</a:t>
            </a:r>
          </a:p>
          <a:p>
            <a:pPr algn="ctr">
              <a:defRPr sz="3500"/>
            </a:pPr>
            <a:r>
              <a:t>e me faz ninar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um bebê que não precisa</a:t>
            </a:r>
          </a:p>
          <a:p>
            <a:pPr algn="ctr">
              <a:defRPr sz="3500"/>
            </a:pPr>
            <a:r>
              <a:t>se preocupar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minha vida escondida, em Tuas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mãos, está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Ó, meu Deus, em Ti, eu posso descansar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presença me aquieta a alma</a:t>
            </a:r>
          </a:p>
          <a:p>
            <a:pPr algn="ctr">
              <a:defRPr sz="3500"/>
            </a:pPr>
            <a:r>
              <a:t>e me faz ninar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um bebê que não precisa</a:t>
            </a:r>
          </a:p>
          <a:p>
            <a:pPr algn="ctr">
              <a:defRPr sz="3500"/>
            </a:pPr>
            <a:r>
              <a:t>se preocupar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minha vida escondida, em Tuas</a:t>
            </a:r>
          </a:p>
          <a:p>
            <a:pPr algn="ctr">
              <a:defRPr sz="3500"/>
            </a:pPr>
            <a:r>
              <a:t>mãos, está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Ó, meu Deus, em Ti eu posso descansar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esperança renasce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 certeza de que perto estás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paz me invade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Pois, tudo o que sei é Te adorar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esperança, ela renasce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a certeza de que perto estás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paz me invade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Pois, tudo o que sei é Te adorar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sei é Te adorar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sei é Te adorar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sei é Te adorar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