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Gabriela Rocha - Eu Navegarei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navegarei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No oceano do Espírito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ali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Deus do meu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Deus da minha vida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me compreendeu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Sem nenhuma explicação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Espírito, Espírito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desce como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como em Pentecostes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enche-me de novo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Espírito, Espírito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desce como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como em Pentecostes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enche-me de novo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navegarei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No oceano do Espírito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ali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Deus do meu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Eu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Deus da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me compreendeu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Sem nenhuma explicação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Espírito, Espírito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Que desce como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como em Pentecostes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enche-me de novo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Espírito, Espírito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Que desce como fogo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Vem como em Pentecostes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 enche-me de novo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