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Jesus, o Plano Perfeito</a:t>
            </a:r>
            <a:br/>
            <a:r>
              <a:t>Renascer Praise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plano pra salvar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pacto pra selar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Silêncio no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Resgate e salvação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Encheu seu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nem hesitou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palco do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autor anunciou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vida e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ele fez foi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plano que Deus escreveu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quando a minha história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Parecia ter chegado ao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Graça me alcançou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tudo parecia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Estar perdido naquela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sangue me libertou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o plano perfeito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Mistério da graça que me transformou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nome é Jesus, nome sobre todos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pra salvar, Ele me salvou!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plano pra salvar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Um pacto pra selar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Silêncio no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Resgate e salvação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Encheu seu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nem hesitou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palco do amor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autor anunciou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vida e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que ele fez foi obedecer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plano que Deus escreveu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a minha história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Parecia ter chegado ao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sua graça me alcançou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tudo parecia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Estar perdido naquela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sangue me libertou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libertou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Jesus, o plano perfeito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Mistério da graça que me transformou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Seu nome é Jesus, nome sobre todos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pra salvar, Ele me salvou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o plano perfeito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Mistério da graça que me transformou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O Seu nome é Jesus, nome sobre todos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pra salvar, Ele me salvou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adoramos!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