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800" b="1"/>
            </a:pPr>
            <a:r>
              <a:t>Jesus, o Plano Perfeito</a:t>
            </a:r>
            <a:br/>
            <a:r>
              <a:t>Renascer Praise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plano pra salvar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pacto pra selar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Silêncio no Céu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Resgate e salvação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Encheu seu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nem hesitou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palco do amor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autor anunciou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vida e salvação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que ele fez foi obedecer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plano que Deus escreveu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E quando a minha história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Parecia ter chegado ao fim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Graça me alcançou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quando tudo parecia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Estar perdido naquela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seu sangue me libertou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o plano perfeito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Mistério da graça que me transformou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Seu nome é Jesus, nome sobre todos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Veio pra salvar, Ele me salvou!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Um plano pra salvar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Um pacto pra selar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Silêncio no Céu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Resgate e salvação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Encheu seu coração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Ele nem hesitou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No palco do amor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autor anunciou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vida e salvação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Tudo que ele fez foi obedecer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plano que Deus escreveu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quando a minha história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3500"/>
            </a:pPr>
            <a:r>
              <a:t>Parecia ter chegado ao fim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A sua graça me alcançou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 quando tudo parecia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Estar perdido naquela cruz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seu sangue me libertou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Me libertou</a:t>
            </a: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Jesus, o plano perfeito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Mistério da graça que me transformou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O Seu nome é Jesus, nome sobre todos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Veio pra salvar, Ele me salvou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Jesus, o plano perfeito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Mistério da graça que me transformou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/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/>
        </p:txBody>
      </p:sp>
      <p:sp>
        <p:nvSpPr>
          <p:cNvPr id="4" name="TextBox 3"/>
          <p:cNvSpPr txBox="1"/>
          <p:nvPr/>
        </p:nvSpPr>
        <p:spPr>
          <a:xfrm>
            <a:off x="0" y="0"/>
            <a:ext cx="8640000" cy="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1000"/>
            </a:pPr>
          </a:p>
          <a:p>
            <a:pPr algn="ctr">
              <a:defRPr sz="3500"/>
            </a:pPr>
            <a:r>
              <a:t>O Seu nome é Jesus, nome sobre todos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Veio pra salvar, Ele me salvou</a:t>
            </a:r>
          </a:p>
          <a:p>
            <a:pPr algn="ctr">
              <a:defRPr sz="1000"/>
            </a:pPr>
          </a:p>
          <a:p>
            <a:pPr algn="ctr">
              <a:defRPr sz="3500"/>
            </a:pPr>
            <a:r>
              <a:t>Te adoramos!</a:t>
            </a: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  <a:p>
            <a:pPr algn="ctr">
              <a:defRPr sz="10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