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Cassiane - Minha Bênção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Já na alva luz, do dia raiar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Lá estava a cena que me impressionou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Um anjo preso a Jacó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Que por sua benção lutou e jamais</a:t>
            </a:r>
          </a:p>
          <a:p>
            <a:pPr algn="ctr">
              <a:defRPr sz="3500"/>
            </a:pPr>
            <a:r>
              <a:t>desistiu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largava o anjo, ele muito insistiu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Não sairia dali sem sua benção na mão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tanto ele insistir, o anjo lhe tocou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abençoado ele foi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Preciso de uma benção, não vou desistir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Sem ela eu não vou sair daqui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Só saio quando o Senhor me tocar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Não posso mais ficar sem Te sentir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Nada vai impedir a unção de Deus</a:t>
            </a:r>
          </a:p>
          <a:p>
            <a:pPr algn="ctr">
              <a:defRPr sz="3500"/>
            </a:pPr>
            <a:r>
              <a:t>sobre mim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Preciso de uma benção, não vou desistir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Sem ela eu não vou sair daqui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Só saio quando o Senhor me tocar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posso mais ficar sem Te sentir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Nada vai impedir a unção de Deus</a:t>
            </a:r>
          </a:p>
          <a:p>
            <a:pPr algn="ctr">
              <a:defRPr sz="3500"/>
            </a:pPr>
            <a:r>
              <a:t>sobre mim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largava o anjo, ele muito insistiu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sairia dali sem sua benção na mão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tanto ele insistir, o anjo lhe tocou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abençoado ele foi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Preciso de uma benção, não vou desistir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Sem ela eu não vou sair daqui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Só saio quando o Senhor me tocar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posso mais ficar sem Te sentir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Nada vai impedir a unção de Deus</a:t>
            </a:r>
          </a:p>
          <a:p>
            <a:pPr algn="ctr">
              <a:defRPr sz="3500"/>
            </a:pPr>
            <a:r>
              <a:t>sobre mim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Preciso de uma benção, não vou desistir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Sem ela eu não vou sair daqui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Só saio quando o Senhor me tocar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posso mais ficar sem Te sentir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Nada vai impedir a unção de Deus</a:t>
            </a:r>
          </a:p>
          <a:p>
            <a:pPr algn="ctr">
              <a:defRPr sz="3500"/>
            </a:pPr>
            <a:r>
              <a:t>sobre mim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 unção de Deus sobre mim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