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Valesca Mayssa - Eu Sou Teu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Muitos me conhecem pelo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Outros me conhecem só de ouvir falar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Alguns são de perto, e outros, de longe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licença, Eu vou me apresentar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Sabe quem Eu sou?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aquele que te ouviu chorar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preciso de formalidade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Não é sobre religiosidade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sou o único que escolheu ficar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Amigo, confidente, o Pai que</a:t>
            </a:r>
          </a:p>
          <a:p>
            <a:pPr algn="ctr">
              <a:defRPr sz="3500"/>
            </a:pPr>
            <a:r>
              <a:t>sempre sabe te aconselhar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conhecido como 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pão da vida, Jeová Rafah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a luz no fim do túnel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força quando a sua acabar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precisar,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preciso de formalidade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sobre religiosidade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Sabe quem Eu sou?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aquele que te ouviu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o único que escolheu ficar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Amigo, confidente, o Pai que</a:t>
            </a:r>
          </a:p>
          <a:p>
            <a:pPr algn="ctr">
              <a:defRPr sz="3500"/>
            </a:pPr>
            <a:r>
              <a:t>sempre sabe te aconselhar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conhecido como Yeshua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pão da vida, Jeová Rafah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a luz no fim do túnel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força quando a sua acabar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precisar,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preciso de formalidade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sobre religiosidade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Estar contigo a cada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angústia ou na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na felicidade ou na dificuldade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Não quero algo de momento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um relacionamento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profundidade, na intimidade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precisar,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preciso de formalidade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sobre religiosidade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precisar,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preciso de formalidade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sobre religiosidade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intimidade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 Pai, é só chamar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