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Gabriela Rocha -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Pai, eu quero Te amar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Tocar o Teu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derramar aos Teus pés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perto quero estar,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adorar com tudo o que eu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render glória e aleluia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aleluia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lutas vierem me derrubar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Firmado em Ti eu estarei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Tu és o meu refúgio, ó Deus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não importa onde estiver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vale ou no monte,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Ti eu canto glória e aleluia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aleluia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Senhor, preciso do Teu olhar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Ouvir as batidas do Teu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esconder nos Teus braços, ó Pai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minh'alma deseja 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Junto com os anjos cantarei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santo, exaltado, aleluia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Aleluia,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aleluia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