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Kemilly Santos -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sinto a Tua presença nesse</a:t>
            </a:r>
          </a:p>
          <a:p>
            <a:pPr algn="ctr">
              <a:defRPr sz="3500"/>
            </a:pPr>
            <a:r>
              <a:t>lugar,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Senhor não falha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Senhor não mente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Senhor não muda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sei que por completo fará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totalidade da promessa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fazer cumprir na hora certa</a:t>
            </a:r>
          </a:p>
          <a:p>
            <a:pPr algn="ctr">
              <a:defRPr sz="3500"/>
            </a:pPr>
            <a:r>
              <a:t>(diga bem alto)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Não vou temer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projeto vem de quem não 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fazer cumprir na hora certa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Deus de obras completas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No Deus de obras completas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começou a boa obra é fiel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não é homem para que minta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não é filho do homem para</a:t>
            </a:r>
          </a:p>
          <a:p>
            <a:pPr algn="ctr">
              <a:defRPr sz="3500"/>
            </a:pPr>
            <a:r>
              <a:t>que se arrependa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Talvez quem olha por você, pra você diz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um projeto falido, é um projeto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abandonado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Tá me direcionando a profetizar</a:t>
            </a:r>
          </a:p>
          <a:p>
            <a:pPr algn="ctr">
              <a:defRPr sz="3500"/>
            </a:pPr>
            <a:r>
              <a:t>sobre a Tua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recebe profecia no meio desse culto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Papai tá mandando eu te lembrar</a:t>
            </a:r>
          </a:p>
          <a:p>
            <a:pPr algn="ctr">
              <a:defRPr sz="3500"/>
            </a:pPr>
            <a:r>
              <a:t>o que o deserto te fez esquecer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vai completar a boa obra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Ele vai completar a boa obra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não te abandona, não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não falha, não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não perde, Ele não mente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não muda, Ele é imutável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profetizar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vou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totalidade da promessa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fazer cumprir na hora (certa)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vou temer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projeto vem de quem não erra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fazer cumprir (na hora certa)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é no meu tempo, não é do meu jeito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no tempo Dele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tô sentindo a presença de</a:t>
            </a:r>
          </a:p>
          <a:p>
            <a:pPr algn="ctr">
              <a:defRPr sz="3500"/>
            </a:pPr>
            <a:r>
              <a:t>Jesus aqui nesse lugar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Quando eu olho para os meus projetos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confesso, fica tão difícil acreditar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eu olho pras Tuas promessas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Acredito, vai valer a pena esperar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eu sirvo um Deus que é tão grande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apenas um instante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Faz o impossível se materializar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Deus não faz pela metade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vou viver uma parte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completo Ele fará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totalidade da promessa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fazer cumprir na hora certa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vou temer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projeto vem de quem não 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fazer cumprir na hora certa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Quantos aqui creem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Ele é o Deus de obras completas?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Diga isso comigo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eu sirvo um Deus que é tão grande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apenas um instante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o impossível se materializar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meu Deus não faz pela metade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vou viver uma parte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completo Ele fará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totalidade da promessa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de obras completas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Vai fazer cumprir na hora certa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vou temer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projeto vem de quem não 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de obras completas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Vai fazer cumprir na hora certa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Deus não falha, não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não vou duvidar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sei que por completo fará</a:t>
            </a:r>
          </a:p>
          <a:p>
            <a:pPr algn="ctr">
              <a:defRPr sz="3500"/>
            </a:pPr>
            <a:r>
              <a:t>(eu sei que por completo Ele fará)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Deus não falha, não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vou duvidar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sei que por completo (fará)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Profetiza isso na tua vida, vamo lá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(Meu Deus não falha, não)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(Eu não vou duvidar)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(Eu sei que por completo fará)</a:t>
            </a:r>
          </a:p>
          <a:p>
            <a:pPr algn="ctr">
              <a:defRPr sz="3500"/>
            </a:pPr>
            <a:r>
              <a:t>(eu sei que por completo Ele fará)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Quantos creem que Ele fará por completo?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Deus não falha, não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vou duvidar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